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0.xml" ContentType="application/vnd.openxmlformats-officedocument.presentationml.tags+xml"/>
  <Override PartName="/ppt/notesSlides/notesSlide33.xml" ContentType="application/vnd.openxmlformats-officedocument.presentationml.notesSlide+xml"/>
  <Override PartName="/ppt/tags/tag21.xml" ContentType="application/vnd.openxmlformats-officedocument.presentationml.tags+xml"/>
  <Override PartName="/ppt/notesSlides/notesSlide34.xml" ContentType="application/vnd.openxmlformats-officedocument.presentationml.notesSlide+xml"/>
  <Override PartName="/ppt/tags/tag22.xml" ContentType="application/vnd.openxmlformats-officedocument.presentationml.tags+xml"/>
  <Override PartName="/ppt/notesSlides/notesSlide35.xml" ContentType="application/vnd.openxmlformats-officedocument.presentationml.notesSlide+xml"/>
  <Override PartName="/ppt/tags/tag23.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7D0_AFF7FE63.xml" ContentType="application/vnd.ms-powerpoint.comments+xml"/>
  <Override PartName="/ppt/notesSlides/notesSlide38.xml" ContentType="application/vnd.openxmlformats-officedocument.presentationml.notesSlide+xml"/>
  <Override PartName="/ppt/tags/tag24.xml" ContentType="application/vnd.openxmlformats-officedocument.presentationml.tags+xml"/>
  <Override PartName="/ppt/notesSlides/notesSlide39.xml" ContentType="application/vnd.openxmlformats-officedocument.presentationml.notesSlide+xml"/>
  <Override PartName="/ppt/tags/tag25.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6.xml" ContentType="application/vnd.openxmlformats-officedocument.presentationml.tags+xml"/>
  <Override PartName="/ppt/notesSlides/notesSlide42.xml" ContentType="application/vnd.openxmlformats-officedocument.presentationml.notesSlide+xml"/>
  <Override PartName="/ppt/tags/tag27.xml" ContentType="application/vnd.openxmlformats-officedocument.presentationml.tags+xml"/>
  <Override PartName="/ppt/notesSlides/notesSlide43.xml" ContentType="application/vnd.openxmlformats-officedocument.presentationml.notesSlide+xml"/>
  <Override PartName="/ppt/tags/tag28.xml" ContentType="application/vnd.openxmlformats-officedocument.presentationml.tags+xml"/>
  <Override PartName="/ppt/notesSlides/notesSlide44.xml" ContentType="application/vnd.openxmlformats-officedocument.presentationml.notesSlide+xml"/>
  <Override PartName="/ppt/tags/tag29.xml" ContentType="application/vnd.openxmlformats-officedocument.presentationml.tags+xml"/>
  <Override PartName="/ppt/notesSlides/notesSlide45.xml" ContentType="application/vnd.openxmlformats-officedocument.presentationml.notesSlide+xml"/>
  <Override PartName="/ppt/tags/tag30.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31.xml" ContentType="application/vnd.openxmlformats-officedocument.presentationml.tags+xml"/>
  <Override PartName="/ppt/notesSlides/notesSlide48.xml" ContentType="application/vnd.openxmlformats-officedocument.presentationml.notesSlide+xml"/>
  <Override PartName="/ppt/tags/tag32.xml" ContentType="application/vnd.openxmlformats-officedocument.presentationml.tags+xml"/>
  <Override PartName="/ppt/notesSlides/notesSlide49.xml" ContentType="application/vnd.openxmlformats-officedocument.presentationml.notesSlide+xml"/>
  <Override PartName="/ppt/tags/tag33.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34.xml" ContentType="application/vnd.openxmlformats-officedocument.presentationml.tags+xml"/>
  <Override PartName="/ppt/notesSlides/notesSlide52.xml" ContentType="application/vnd.openxmlformats-officedocument.presentationml.notesSlide+xml"/>
  <Override PartName="/ppt/tags/tag35.xml" ContentType="application/vnd.openxmlformats-officedocument.presentationml.tags+xml"/>
  <Override PartName="/ppt/notesSlides/notesSlide53.xml" ContentType="application/vnd.openxmlformats-officedocument.presentationml.notesSlide+xml"/>
  <Override PartName="/ppt/tags/tag36.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60"/>
  </p:notesMasterIdLst>
  <p:sldIdLst>
    <p:sldId id="1857" r:id="rId5"/>
    <p:sldId id="1879" r:id="rId6"/>
    <p:sldId id="1890" r:id="rId7"/>
    <p:sldId id="1891" r:id="rId8"/>
    <p:sldId id="1892" r:id="rId9"/>
    <p:sldId id="1893" r:id="rId10"/>
    <p:sldId id="1894" r:id="rId11"/>
    <p:sldId id="1895" r:id="rId12"/>
    <p:sldId id="1896" r:id="rId13"/>
    <p:sldId id="1897" r:id="rId14"/>
    <p:sldId id="1898" r:id="rId15"/>
    <p:sldId id="1899" r:id="rId16"/>
    <p:sldId id="1900" r:id="rId17"/>
    <p:sldId id="1984" r:id="rId18"/>
    <p:sldId id="1983" r:id="rId19"/>
    <p:sldId id="1985" r:id="rId20"/>
    <p:sldId id="1986" r:id="rId21"/>
    <p:sldId id="1970" r:id="rId22"/>
    <p:sldId id="1971" r:id="rId23"/>
    <p:sldId id="1969" r:id="rId24"/>
    <p:sldId id="1987" r:id="rId25"/>
    <p:sldId id="1988" r:id="rId26"/>
    <p:sldId id="1989" r:id="rId27"/>
    <p:sldId id="1990" r:id="rId28"/>
    <p:sldId id="1991" r:id="rId29"/>
    <p:sldId id="1992" r:id="rId30"/>
    <p:sldId id="1993" r:id="rId31"/>
    <p:sldId id="1972" r:id="rId32"/>
    <p:sldId id="1994" r:id="rId33"/>
    <p:sldId id="1995" r:id="rId34"/>
    <p:sldId id="1996" r:id="rId35"/>
    <p:sldId id="1997" r:id="rId36"/>
    <p:sldId id="1998" r:id="rId37"/>
    <p:sldId id="1975" r:id="rId38"/>
    <p:sldId id="1976" r:id="rId39"/>
    <p:sldId id="1999" r:id="rId40"/>
    <p:sldId id="2000" r:id="rId41"/>
    <p:sldId id="2001" r:id="rId42"/>
    <p:sldId id="2002" r:id="rId43"/>
    <p:sldId id="2003" r:id="rId44"/>
    <p:sldId id="2004" r:id="rId45"/>
    <p:sldId id="2005" r:id="rId46"/>
    <p:sldId id="2006" r:id="rId47"/>
    <p:sldId id="2007" r:id="rId48"/>
    <p:sldId id="2008" r:id="rId49"/>
    <p:sldId id="2009" r:id="rId50"/>
    <p:sldId id="2010" r:id="rId51"/>
    <p:sldId id="2011" r:id="rId52"/>
    <p:sldId id="2012" r:id="rId53"/>
    <p:sldId id="2013" r:id="rId54"/>
    <p:sldId id="2014" r:id="rId55"/>
    <p:sldId id="2015" r:id="rId56"/>
    <p:sldId id="1784" r:id="rId57"/>
    <p:sldId id="1060" r:id="rId58"/>
    <p:sldId id="1856" r:id="rId59"/>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F32"/>
    <a:srgbClr val="163C6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BAE49F-5220-4BB1-97FB-F7FFA8197021}" v="15" dt="2025-05-07T15:28:33.37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6181" autoAdjust="0"/>
  </p:normalViewPr>
  <p:slideViewPr>
    <p:cSldViewPr snapToGrid="0">
      <p:cViewPr varScale="1">
        <p:scale>
          <a:sx n="50" d="100"/>
          <a:sy n="50" d="100"/>
        </p:scale>
        <p:origin x="48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ABBAE49F-5220-4BB1-97FB-F7FFA8197021}"/>
    <pc:docChg chg="undo custSel addSld delSld modSld sldOrd">
      <pc:chgData name="Vickers, Libby" userId="e250baef-1418-4325-b620-0f9540a0387b" providerId="ADAL" clId="{ABBAE49F-5220-4BB1-97FB-F7FFA8197021}" dt="2025-05-07T15:43:13.859" v="335" actId="20577"/>
      <pc:docMkLst>
        <pc:docMk/>
      </pc:docMkLst>
      <pc:sldChg chg="del">
        <pc:chgData name="Vickers, Libby" userId="e250baef-1418-4325-b620-0f9540a0387b" providerId="ADAL" clId="{ABBAE49F-5220-4BB1-97FB-F7FFA8197021}" dt="2025-05-07T15:29:19.094" v="291" actId="47"/>
        <pc:sldMkLst>
          <pc:docMk/>
          <pc:sldMk cId="1751402173" sldId="838"/>
        </pc:sldMkLst>
      </pc:sldChg>
      <pc:sldChg chg="del">
        <pc:chgData name="Vickers, Libby" userId="e250baef-1418-4325-b620-0f9540a0387b" providerId="ADAL" clId="{ABBAE49F-5220-4BB1-97FB-F7FFA8197021}" dt="2025-05-07T15:29:19.094" v="291" actId="47"/>
        <pc:sldMkLst>
          <pc:docMk/>
          <pc:sldMk cId="2929957330" sldId="844"/>
        </pc:sldMkLst>
      </pc:sldChg>
      <pc:sldChg chg="del">
        <pc:chgData name="Vickers, Libby" userId="e250baef-1418-4325-b620-0f9540a0387b" providerId="ADAL" clId="{ABBAE49F-5220-4BB1-97FB-F7FFA8197021}" dt="2025-05-07T15:29:19.094" v="291" actId="47"/>
        <pc:sldMkLst>
          <pc:docMk/>
          <pc:sldMk cId="1524930780" sldId="1024"/>
        </pc:sldMkLst>
      </pc:sldChg>
      <pc:sldChg chg="del">
        <pc:chgData name="Vickers, Libby" userId="e250baef-1418-4325-b620-0f9540a0387b" providerId="ADAL" clId="{ABBAE49F-5220-4BB1-97FB-F7FFA8197021}" dt="2025-05-07T15:29:19.094" v="291" actId="47"/>
        <pc:sldMkLst>
          <pc:docMk/>
          <pc:sldMk cId="1124563055" sldId="1039"/>
        </pc:sldMkLst>
      </pc:sldChg>
      <pc:sldChg chg="del">
        <pc:chgData name="Vickers, Libby" userId="e250baef-1418-4325-b620-0f9540a0387b" providerId="ADAL" clId="{ABBAE49F-5220-4BB1-97FB-F7FFA8197021}" dt="2025-05-07T15:29:19.094" v="291" actId="47"/>
        <pc:sldMkLst>
          <pc:docMk/>
          <pc:sldMk cId="3760844084" sldId="1045"/>
        </pc:sldMkLst>
      </pc:sldChg>
      <pc:sldChg chg="del">
        <pc:chgData name="Vickers, Libby" userId="e250baef-1418-4325-b620-0f9540a0387b" providerId="ADAL" clId="{ABBAE49F-5220-4BB1-97FB-F7FFA8197021}" dt="2025-04-28T18:50:45.038" v="142" actId="47"/>
        <pc:sldMkLst>
          <pc:docMk/>
          <pc:sldMk cId="4002417936" sldId="1054"/>
        </pc:sldMkLst>
      </pc:sldChg>
      <pc:sldChg chg="del">
        <pc:chgData name="Vickers, Libby" userId="e250baef-1418-4325-b620-0f9540a0387b" providerId="ADAL" clId="{ABBAE49F-5220-4BB1-97FB-F7FFA8197021}" dt="2025-05-07T15:29:19.094" v="291" actId="47"/>
        <pc:sldMkLst>
          <pc:docMk/>
          <pc:sldMk cId="2935760374" sldId="1065"/>
        </pc:sldMkLst>
      </pc:sldChg>
      <pc:sldChg chg="del">
        <pc:chgData name="Vickers, Libby" userId="e250baef-1418-4325-b620-0f9540a0387b" providerId="ADAL" clId="{ABBAE49F-5220-4BB1-97FB-F7FFA8197021}" dt="2025-05-07T15:29:19.094" v="291" actId="47"/>
        <pc:sldMkLst>
          <pc:docMk/>
          <pc:sldMk cId="2970339381" sldId="1743"/>
        </pc:sldMkLst>
      </pc:sldChg>
      <pc:sldChg chg="del">
        <pc:chgData name="Vickers, Libby" userId="e250baef-1418-4325-b620-0f9540a0387b" providerId="ADAL" clId="{ABBAE49F-5220-4BB1-97FB-F7FFA8197021}" dt="2025-05-07T15:29:19.094" v="291" actId="47"/>
        <pc:sldMkLst>
          <pc:docMk/>
          <pc:sldMk cId="406790311" sldId="1744"/>
        </pc:sldMkLst>
      </pc:sldChg>
      <pc:sldChg chg="del">
        <pc:chgData name="Vickers, Libby" userId="e250baef-1418-4325-b620-0f9540a0387b" providerId="ADAL" clId="{ABBAE49F-5220-4BB1-97FB-F7FFA8197021}" dt="2025-05-07T15:29:19.094" v="291" actId="47"/>
        <pc:sldMkLst>
          <pc:docMk/>
          <pc:sldMk cId="4286565027" sldId="1746"/>
        </pc:sldMkLst>
      </pc:sldChg>
      <pc:sldChg chg="del">
        <pc:chgData name="Vickers, Libby" userId="e250baef-1418-4325-b620-0f9540a0387b" providerId="ADAL" clId="{ABBAE49F-5220-4BB1-97FB-F7FFA8197021}" dt="2025-05-07T15:29:19.094" v="291" actId="47"/>
        <pc:sldMkLst>
          <pc:docMk/>
          <pc:sldMk cId="1316000821" sldId="1747"/>
        </pc:sldMkLst>
      </pc:sldChg>
      <pc:sldChg chg="del">
        <pc:chgData name="Vickers, Libby" userId="e250baef-1418-4325-b620-0f9540a0387b" providerId="ADAL" clId="{ABBAE49F-5220-4BB1-97FB-F7FFA8197021}" dt="2025-05-07T15:29:19.094" v="291" actId="47"/>
        <pc:sldMkLst>
          <pc:docMk/>
          <pc:sldMk cId="3605950826" sldId="1748"/>
        </pc:sldMkLst>
      </pc:sldChg>
      <pc:sldChg chg="del">
        <pc:chgData name="Vickers, Libby" userId="e250baef-1418-4325-b620-0f9540a0387b" providerId="ADAL" clId="{ABBAE49F-5220-4BB1-97FB-F7FFA8197021}" dt="2025-05-07T15:29:19.094" v="291" actId="47"/>
        <pc:sldMkLst>
          <pc:docMk/>
          <pc:sldMk cId="4016202936" sldId="1749"/>
        </pc:sldMkLst>
      </pc:sldChg>
      <pc:sldChg chg="del">
        <pc:chgData name="Vickers, Libby" userId="e250baef-1418-4325-b620-0f9540a0387b" providerId="ADAL" clId="{ABBAE49F-5220-4BB1-97FB-F7FFA8197021}" dt="2025-05-07T15:29:19.094" v="291" actId="47"/>
        <pc:sldMkLst>
          <pc:docMk/>
          <pc:sldMk cId="134378979" sldId="1750"/>
        </pc:sldMkLst>
      </pc:sldChg>
      <pc:sldChg chg="del">
        <pc:chgData name="Vickers, Libby" userId="e250baef-1418-4325-b620-0f9540a0387b" providerId="ADAL" clId="{ABBAE49F-5220-4BB1-97FB-F7FFA8197021}" dt="2025-05-07T15:29:19.094" v="291" actId="47"/>
        <pc:sldMkLst>
          <pc:docMk/>
          <pc:sldMk cId="2915516549" sldId="1751"/>
        </pc:sldMkLst>
      </pc:sldChg>
      <pc:sldChg chg="del">
        <pc:chgData name="Vickers, Libby" userId="e250baef-1418-4325-b620-0f9540a0387b" providerId="ADAL" clId="{ABBAE49F-5220-4BB1-97FB-F7FFA8197021}" dt="2025-05-07T15:29:19.094" v="291" actId="47"/>
        <pc:sldMkLst>
          <pc:docMk/>
          <pc:sldMk cId="1168188942" sldId="1754"/>
        </pc:sldMkLst>
      </pc:sldChg>
      <pc:sldChg chg="del">
        <pc:chgData name="Vickers, Libby" userId="e250baef-1418-4325-b620-0f9540a0387b" providerId="ADAL" clId="{ABBAE49F-5220-4BB1-97FB-F7FFA8197021}" dt="2025-05-07T15:29:19.094" v="291" actId="47"/>
        <pc:sldMkLst>
          <pc:docMk/>
          <pc:sldMk cId="3502927216" sldId="1755"/>
        </pc:sldMkLst>
      </pc:sldChg>
      <pc:sldChg chg="del">
        <pc:chgData name="Vickers, Libby" userId="e250baef-1418-4325-b620-0f9540a0387b" providerId="ADAL" clId="{ABBAE49F-5220-4BB1-97FB-F7FFA8197021}" dt="2025-05-07T15:29:19.094" v="291" actId="47"/>
        <pc:sldMkLst>
          <pc:docMk/>
          <pc:sldMk cId="405043615" sldId="1756"/>
        </pc:sldMkLst>
      </pc:sldChg>
      <pc:sldChg chg="del">
        <pc:chgData name="Vickers, Libby" userId="e250baef-1418-4325-b620-0f9540a0387b" providerId="ADAL" clId="{ABBAE49F-5220-4BB1-97FB-F7FFA8197021}" dt="2025-05-07T15:29:19.094" v="291" actId="47"/>
        <pc:sldMkLst>
          <pc:docMk/>
          <pc:sldMk cId="471938181" sldId="1757"/>
        </pc:sldMkLst>
      </pc:sldChg>
      <pc:sldChg chg="del">
        <pc:chgData name="Vickers, Libby" userId="e250baef-1418-4325-b620-0f9540a0387b" providerId="ADAL" clId="{ABBAE49F-5220-4BB1-97FB-F7FFA8197021}" dt="2025-05-07T15:29:19.094" v="291" actId="47"/>
        <pc:sldMkLst>
          <pc:docMk/>
          <pc:sldMk cId="1127249631" sldId="1758"/>
        </pc:sldMkLst>
      </pc:sldChg>
      <pc:sldChg chg="del">
        <pc:chgData name="Vickers, Libby" userId="e250baef-1418-4325-b620-0f9540a0387b" providerId="ADAL" clId="{ABBAE49F-5220-4BB1-97FB-F7FFA8197021}" dt="2025-05-07T15:29:19.094" v="291" actId="47"/>
        <pc:sldMkLst>
          <pc:docMk/>
          <pc:sldMk cId="1081628019" sldId="1759"/>
        </pc:sldMkLst>
      </pc:sldChg>
      <pc:sldChg chg="del">
        <pc:chgData name="Vickers, Libby" userId="e250baef-1418-4325-b620-0f9540a0387b" providerId="ADAL" clId="{ABBAE49F-5220-4BB1-97FB-F7FFA8197021}" dt="2025-05-07T15:29:19.094" v="291" actId="47"/>
        <pc:sldMkLst>
          <pc:docMk/>
          <pc:sldMk cId="89799928" sldId="1760"/>
        </pc:sldMkLst>
      </pc:sldChg>
      <pc:sldChg chg="del">
        <pc:chgData name="Vickers, Libby" userId="e250baef-1418-4325-b620-0f9540a0387b" providerId="ADAL" clId="{ABBAE49F-5220-4BB1-97FB-F7FFA8197021}" dt="2025-05-07T15:29:19.094" v="291" actId="47"/>
        <pc:sldMkLst>
          <pc:docMk/>
          <pc:sldMk cId="3642416313" sldId="1761"/>
        </pc:sldMkLst>
      </pc:sldChg>
      <pc:sldChg chg="del">
        <pc:chgData name="Vickers, Libby" userId="e250baef-1418-4325-b620-0f9540a0387b" providerId="ADAL" clId="{ABBAE49F-5220-4BB1-97FB-F7FFA8197021}" dt="2025-05-07T15:29:19.094" v="291" actId="47"/>
        <pc:sldMkLst>
          <pc:docMk/>
          <pc:sldMk cId="710769143" sldId="1762"/>
        </pc:sldMkLst>
      </pc:sldChg>
      <pc:sldChg chg="del">
        <pc:chgData name="Vickers, Libby" userId="e250baef-1418-4325-b620-0f9540a0387b" providerId="ADAL" clId="{ABBAE49F-5220-4BB1-97FB-F7FFA8197021}" dt="2025-05-07T15:29:19.094" v="291" actId="47"/>
        <pc:sldMkLst>
          <pc:docMk/>
          <pc:sldMk cId="1833964769" sldId="1763"/>
        </pc:sldMkLst>
      </pc:sldChg>
      <pc:sldChg chg="del">
        <pc:chgData name="Vickers, Libby" userId="e250baef-1418-4325-b620-0f9540a0387b" providerId="ADAL" clId="{ABBAE49F-5220-4BB1-97FB-F7FFA8197021}" dt="2025-05-07T15:29:19.094" v="291" actId="47"/>
        <pc:sldMkLst>
          <pc:docMk/>
          <pc:sldMk cId="1376304745" sldId="1764"/>
        </pc:sldMkLst>
      </pc:sldChg>
      <pc:sldChg chg="del">
        <pc:chgData name="Vickers, Libby" userId="e250baef-1418-4325-b620-0f9540a0387b" providerId="ADAL" clId="{ABBAE49F-5220-4BB1-97FB-F7FFA8197021}" dt="2025-05-07T15:29:19.094" v="291" actId="47"/>
        <pc:sldMkLst>
          <pc:docMk/>
          <pc:sldMk cId="3307961864" sldId="1765"/>
        </pc:sldMkLst>
      </pc:sldChg>
      <pc:sldChg chg="del">
        <pc:chgData name="Vickers, Libby" userId="e250baef-1418-4325-b620-0f9540a0387b" providerId="ADAL" clId="{ABBAE49F-5220-4BB1-97FB-F7FFA8197021}" dt="2025-05-07T15:29:19.094" v="291" actId="47"/>
        <pc:sldMkLst>
          <pc:docMk/>
          <pc:sldMk cId="1187536319" sldId="1766"/>
        </pc:sldMkLst>
      </pc:sldChg>
      <pc:sldChg chg="del">
        <pc:chgData name="Vickers, Libby" userId="e250baef-1418-4325-b620-0f9540a0387b" providerId="ADAL" clId="{ABBAE49F-5220-4BB1-97FB-F7FFA8197021}" dt="2025-05-07T15:29:19.094" v="291" actId="47"/>
        <pc:sldMkLst>
          <pc:docMk/>
          <pc:sldMk cId="4049560042" sldId="1767"/>
        </pc:sldMkLst>
      </pc:sldChg>
      <pc:sldChg chg="del">
        <pc:chgData name="Vickers, Libby" userId="e250baef-1418-4325-b620-0f9540a0387b" providerId="ADAL" clId="{ABBAE49F-5220-4BB1-97FB-F7FFA8197021}" dt="2025-05-07T15:29:19.094" v="291" actId="47"/>
        <pc:sldMkLst>
          <pc:docMk/>
          <pc:sldMk cId="3042585669" sldId="1768"/>
        </pc:sldMkLst>
      </pc:sldChg>
      <pc:sldChg chg="del">
        <pc:chgData name="Vickers, Libby" userId="e250baef-1418-4325-b620-0f9540a0387b" providerId="ADAL" clId="{ABBAE49F-5220-4BB1-97FB-F7FFA8197021}" dt="2025-05-07T15:29:19.094" v="291" actId="47"/>
        <pc:sldMkLst>
          <pc:docMk/>
          <pc:sldMk cId="2294646031" sldId="1769"/>
        </pc:sldMkLst>
      </pc:sldChg>
      <pc:sldChg chg="del">
        <pc:chgData name="Vickers, Libby" userId="e250baef-1418-4325-b620-0f9540a0387b" providerId="ADAL" clId="{ABBAE49F-5220-4BB1-97FB-F7FFA8197021}" dt="2025-04-28T19:11:30.261" v="265" actId="47"/>
        <pc:sldMkLst>
          <pc:docMk/>
          <pc:sldMk cId="158653198" sldId="1770"/>
        </pc:sldMkLst>
      </pc:sldChg>
      <pc:sldChg chg="modSp del mod">
        <pc:chgData name="Vickers, Libby" userId="e250baef-1418-4325-b620-0f9540a0387b" providerId="ADAL" clId="{ABBAE49F-5220-4BB1-97FB-F7FFA8197021}" dt="2025-05-07T15:29:19.094" v="291" actId="47"/>
        <pc:sldMkLst>
          <pc:docMk/>
          <pc:sldMk cId="1648348296" sldId="1776"/>
        </pc:sldMkLst>
      </pc:sldChg>
      <pc:sldChg chg="del">
        <pc:chgData name="Vickers, Libby" userId="e250baef-1418-4325-b620-0f9540a0387b" providerId="ADAL" clId="{ABBAE49F-5220-4BB1-97FB-F7FFA8197021}" dt="2025-05-07T15:29:19.094" v="291" actId="47"/>
        <pc:sldMkLst>
          <pc:docMk/>
          <pc:sldMk cId="3486972172" sldId="1777"/>
        </pc:sldMkLst>
      </pc:sldChg>
      <pc:sldChg chg="addSp delSp modSp del mod delAnim modAnim">
        <pc:chgData name="Vickers, Libby" userId="e250baef-1418-4325-b620-0f9540a0387b" providerId="ADAL" clId="{ABBAE49F-5220-4BB1-97FB-F7FFA8197021}" dt="2025-05-07T15:29:19.094" v="291" actId="47"/>
        <pc:sldMkLst>
          <pc:docMk/>
          <pc:sldMk cId="1358171682" sldId="1778"/>
        </pc:sldMkLst>
      </pc:sldChg>
      <pc:sldChg chg="del">
        <pc:chgData name="Vickers, Libby" userId="e250baef-1418-4325-b620-0f9540a0387b" providerId="ADAL" clId="{ABBAE49F-5220-4BB1-97FB-F7FFA8197021}" dt="2025-05-07T15:29:19.094" v="291" actId="47"/>
        <pc:sldMkLst>
          <pc:docMk/>
          <pc:sldMk cId="2200318824" sldId="1779"/>
        </pc:sldMkLst>
      </pc:sldChg>
      <pc:sldChg chg="del">
        <pc:chgData name="Vickers, Libby" userId="e250baef-1418-4325-b620-0f9540a0387b" providerId="ADAL" clId="{ABBAE49F-5220-4BB1-97FB-F7FFA8197021}" dt="2025-05-07T15:29:19.094" v="291" actId="47"/>
        <pc:sldMkLst>
          <pc:docMk/>
          <pc:sldMk cId="4117489710" sldId="1780"/>
        </pc:sldMkLst>
      </pc:sldChg>
      <pc:sldChg chg="addSp delSp modSp del mod delAnim modNotesTx">
        <pc:chgData name="Vickers, Libby" userId="e250baef-1418-4325-b620-0f9540a0387b" providerId="ADAL" clId="{ABBAE49F-5220-4BB1-97FB-F7FFA8197021}" dt="2025-05-07T15:29:19.094" v="291" actId="47"/>
        <pc:sldMkLst>
          <pc:docMk/>
          <pc:sldMk cId="2944986866" sldId="1781"/>
        </pc:sldMkLst>
      </pc:sldChg>
      <pc:sldChg chg="addSp delSp modSp add del mod">
        <pc:chgData name="Vickers, Libby" userId="e250baef-1418-4325-b620-0f9540a0387b" providerId="ADAL" clId="{ABBAE49F-5220-4BB1-97FB-F7FFA8197021}" dt="2025-04-28T18:54:27.255" v="150" actId="478"/>
        <pc:sldMkLst>
          <pc:docMk/>
          <pc:sldMk cId="3047164140" sldId="1784"/>
        </pc:sldMkLst>
        <pc:spChg chg="mod">
          <ac:chgData name="Vickers, Libby" userId="e250baef-1418-4325-b620-0f9540a0387b" providerId="ADAL" clId="{ABBAE49F-5220-4BB1-97FB-F7FFA8197021}" dt="2025-04-28T18:54:01.930" v="147"/>
          <ac:spMkLst>
            <pc:docMk/>
            <pc:sldMk cId="3047164140" sldId="1784"/>
            <ac:spMk id="11" creationId="{D76DF904-EADE-6BBC-8BA6-99E0F3BF1BE9}"/>
          </ac:spMkLst>
        </pc:spChg>
        <pc:spChg chg="mod">
          <ac:chgData name="Vickers, Libby" userId="e250baef-1418-4325-b620-0f9540a0387b" providerId="ADAL" clId="{ABBAE49F-5220-4BB1-97FB-F7FFA8197021}" dt="2025-04-28T18:54:01.930" v="147"/>
          <ac:spMkLst>
            <pc:docMk/>
            <pc:sldMk cId="3047164140" sldId="1784"/>
            <ac:spMk id="24" creationId="{B5FFBEDF-01E8-FE06-278F-D9B1EAF6C064}"/>
          </ac:spMkLst>
        </pc:spChg>
        <pc:spChg chg="mod">
          <ac:chgData name="Vickers, Libby" userId="e250baef-1418-4325-b620-0f9540a0387b" providerId="ADAL" clId="{ABBAE49F-5220-4BB1-97FB-F7FFA8197021}" dt="2025-04-28T18:54:01.930" v="147"/>
          <ac:spMkLst>
            <pc:docMk/>
            <pc:sldMk cId="3047164140" sldId="1784"/>
            <ac:spMk id="25" creationId="{B8802FEF-1287-0D5F-32FF-7C1406EEEF7D}"/>
          </ac:spMkLst>
        </pc:spChg>
        <pc:spChg chg="mod">
          <ac:chgData name="Vickers, Libby" userId="e250baef-1418-4325-b620-0f9540a0387b" providerId="ADAL" clId="{ABBAE49F-5220-4BB1-97FB-F7FFA8197021}" dt="2025-04-28T18:54:01.930" v="147"/>
          <ac:spMkLst>
            <pc:docMk/>
            <pc:sldMk cId="3047164140" sldId="1784"/>
            <ac:spMk id="26" creationId="{5E0A4A6B-0542-116C-2764-153EAD8B6263}"/>
          </ac:spMkLst>
        </pc:spChg>
        <pc:spChg chg="mod">
          <ac:chgData name="Vickers, Libby" userId="e250baef-1418-4325-b620-0f9540a0387b" providerId="ADAL" clId="{ABBAE49F-5220-4BB1-97FB-F7FFA8197021}" dt="2025-04-28T18:54:01.930" v="147"/>
          <ac:spMkLst>
            <pc:docMk/>
            <pc:sldMk cId="3047164140" sldId="1784"/>
            <ac:spMk id="29" creationId="{0C4D7098-C267-4D5B-D35D-C900EF898C73}"/>
          </ac:spMkLst>
        </pc:spChg>
        <pc:grpChg chg="ord">
          <ac:chgData name="Vickers, Libby" userId="e250baef-1418-4325-b620-0f9540a0387b" providerId="ADAL" clId="{ABBAE49F-5220-4BB1-97FB-F7FFA8197021}" dt="2025-04-28T18:54:07.985" v="148" actId="167"/>
          <ac:grpSpMkLst>
            <pc:docMk/>
            <pc:sldMk cId="3047164140" sldId="1784"/>
            <ac:grpSpMk id="7" creationId="{1493D0D8-E832-E269-C9E5-53DC595E6A28}"/>
          </ac:grpSpMkLst>
        </pc:grpChg>
        <pc:picChg chg="mod">
          <ac:chgData name="Vickers, Libby" userId="e250baef-1418-4325-b620-0f9540a0387b" providerId="ADAL" clId="{ABBAE49F-5220-4BB1-97FB-F7FFA8197021}" dt="2025-04-28T18:54:01.930" v="147"/>
          <ac:picMkLst>
            <pc:docMk/>
            <pc:sldMk cId="3047164140" sldId="1784"/>
            <ac:picMk id="9" creationId="{E26F60FD-43A3-52FD-0DA6-AD0A1E6A24FE}"/>
          </ac:picMkLst>
        </pc:picChg>
        <pc:picChg chg="mod">
          <ac:chgData name="Vickers, Libby" userId="e250baef-1418-4325-b620-0f9540a0387b" providerId="ADAL" clId="{ABBAE49F-5220-4BB1-97FB-F7FFA8197021}" dt="2025-04-28T18:54:01.930" v="147"/>
          <ac:picMkLst>
            <pc:docMk/>
            <pc:sldMk cId="3047164140" sldId="1784"/>
            <ac:picMk id="19" creationId="{70835573-AF63-F9F5-EC1F-0A4A79BD0853}"/>
          </ac:picMkLst>
        </pc:picChg>
        <pc:picChg chg="mod">
          <ac:chgData name="Vickers, Libby" userId="e250baef-1418-4325-b620-0f9540a0387b" providerId="ADAL" clId="{ABBAE49F-5220-4BB1-97FB-F7FFA8197021}" dt="2025-04-28T18:54:01.930" v="147"/>
          <ac:picMkLst>
            <pc:docMk/>
            <pc:sldMk cId="3047164140" sldId="1784"/>
            <ac:picMk id="20" creationId="{4169F772-8E14-3DA6-1C53-B833ECCCF988}"/>
          </ac:picMkLst>
        </pc:picChg>
        <pc:picChg chg="mod">
          <ac:chgData name="Vickers, Libby" userId="e250baef-1418-4325-b620-0f9540a0387b" providerId="ADAL" clId="{ABBAE49F-5220-4BB1-97FB-F7FFA8197021}" dt="2025-04-28T18:54:01.930" v="147"/>
          <ac:picMkLst>
            <pc:docMk/>
            <pc:sldMk cId="3047164140" sldId="1784"/>
            <ac:picMk id="27" creationId="{EF5B2F42-0B34-81EC-70C1-FB13447C1CBB}"/>
          </ac:picMkLst>
        </pc:picChg>
        <pc:picChg chg="mod">
          <ac:chgData name="Vickers, Libby" userId="e250baef-1418-4325-b620-0f9540a0387b" providerId="ADAL" clId="{ABBAE49F-5220-4BB1-97FB-F7FFA8197021}" dt="2025-04-28T18:54:01.930" v="147"/>
          <ac:picMkLst>
            <pc:docMk/>
            <pc:sldMk cId="3047164140" sldId="1784"/>
            <ac:picMk id="28" creationId="{B0912DF5-D0CE-56FD-DC55-49D3305B6FCF}"/>
          </ac:picMkLst>
        </pc:picChg>
      </pc:sldChg>
      <pc:sldChg chg="del">
        <pc:chgData name="Vickers, Libby" userId="e250baef-1418-4325-b620-0f9540a0387b" providerId="ADAL" clId="{ABBAE49F-5220-4BB1-97FB-F7FFA8197021}" dt="2025-04-28T18:50:45.038" v="142" actId="47"/>
        <pc:sldMkLst>
          <pc:docMk/>
          <pc:sldMk cId="3216306432" sldId="1785"/>
        </pc:sldMkLst>
      </pc:sldChg>
      <pc:sldChg chg="del">
        <pc:chgData name="Vickers, Libby" userId="e250baef-1418-4325-b620-0f9540a0387b" providerId="ADAL" clId="{ABBAE49F-5220-4BB1-97FB-F7FFA8197021}" dt="2025-04-28T18:50:45.038" v="142" actId="47"/>
        <pc:sldMkLst>
          <pc:docMk/>
          <pc:sldMk cId="3354816863" sldId="1788"/>
        </pc:sldMkLst>
      </pc:sldChg>
      <pc:sldChg chg="del">
        <pc:chgData name="Vickers, Libby" userId="e250baef-1418-4325-b620-0f9540a0387b" providerId="ADAL" clId="{ABBAE49F-5220-4BB1-97FB-F7FFA8197021}" dt="2025-04-28T18:50:45.038" v="142" actId="47"/>
        <pc:sldMkLst>
          <pc:docMk/>
          <pc:sldMk cId="1988141330" sldId="1789"/>
        </pc:sldMkLst>
      </pc:sldChg>
      <pc:sldChg chg="del">
        <pc:chgData name="Vickers, Libby" userId="e250baef-1418-4325-b620-0f9540a0387b" providerId="ADAL" clId="{ABBAE49F-5220-4BB1-97FB-F7FFA8197021}" dt="2025-04-28T18:50:45.038" v="142" actId="47"/>
        <pc:sldMkLst>
          <pc:docMk/>
          <pc:sldMk cId="441508451" sldId="1791"/>
        </pc:sldMkLst>
      </pc:sldChg>
      <pc:sldChg chg="del">
        <pc:chgData name="Vickers, Libby" userId="e250baef-1418-4325-b620-0f9540a0387b" providerId="ADAL" clId="{ABBAE49F-5220-4BB1-97FB-F7FFA8197021}" dt="2025-04-28T18:50:45.038" v="142" actId="47"/>
        <pc:sldMkLst>
          <pc:docMk/>
          <pc:sldMk cId="2187122105" sldId="1793"/>
        </pc:sldMkLst>
      </pc:sldChg>
      <pc:sldChg chg="del">
        <pc:chgData name="Vickers, Libby" userId="e250baef-1418-4325-b620-0f9540a0387b" providerId="ADAL" clId="{ABBAE49F-5220-4BB1-97FB-F7FFA8197021}" dt="2025-04-28T18:50:45.038" v="142" actId="47"/>
        <pc:sldMkLst>
          <pc:docMk/>
          <pc:sldMk cId="2132801555" sldId="1796"/>
        </pc:sldMkLst>
      </pc:sldChg>
      <pc:sldChg chg="del">
        <pc:chgData name="Vickers, Libby" userId="e250baef-1418-4325-b620-0f9540a0387b" providerId="ADAL" clId="{ABBAE49F-5220-4BB1-97FB-F7FFA8197021}" dt="2025-04-28T18:50:45.038" v="142" actId="47"/>
        <pc:sldMkLst>
          <pc:docMk/>
          <pc:sldMk cId="2827442982" sldId="1797"/>
        </pc:sldMkLst>
      </pc:sldChg>
      <pc:sldChg chg="del">
        <pc:chgData name="Vickers, Libby" userId="e250baef-1418-4325-b620-0f9540a0387b" providerId="ADAL" clId="{ABBAE49F-5220-4BB1-97FB-F7FFA8197021}" dt="2025-04-28T18:50:45.038" v="142" actId="47"/>
        <pc:sldMkLst>
          <pc:docMk/>
          <pc:sldMk cId="4252174650" sldId="1798"/>
        </pc:sldMkLst>
      </pc:sldChg>
      <pc:sldChg chg="del">
        <pc:chgData name="Vickers, Libby" userId="e250baef-1418-4325-b620-0f9540a0387b" providerId="ADAL" clId="{ABBAE49F-5220-4BB1-97FB-F7FFA8197021}" dt="2025-04-28T18:50:45.038" v="142" actId="47"/>
        <pc:sldMkLst>
          <pc:docMk/>
          <pc:sldMk cId="3805099041" sldId="1799"/>
        </pc:sldMkLst>
      </pc:sldChg>
      <pc:sldChg chg="del">
        <pc:chgData name="Vickers, Libby" userId="e250baef-1418-4325-b620-0f9540a0387b" providerId="ADAL" clId="{ABBAE49F-5220-4BB1-97FB-F7FFA8197021}" dt="2025-04-28T18:50:45.038" v="142" actId="47"/>
        <pc:sldMkLst>
          <pc:docMk/>
          <pc:sldMk cId="1827727294" sldId="1801"/>
        </pc:sldMkLst>
      </pc:sldChg>
      <pc:sldChg chg="del">
        <pc:chgData name="Vickers, Libby" userId="e250baef-1418-4325-b620-0f9540a0387b" providerId="ADAL" clId="{ABBAE49F-5220-4BB1-97FB-F7FFA8197021}" dt="2025-04-28T18:50:45.038" v="142" actId="47"/>
        <pc:sldMkLst>
          <pc:docMk/>
          <pc:sldMk cId="1991772982" sldId="1802"/>
        </pc:sldMkLst>
      </pc:sldChg>
      <pc:sldChg chg="del">
        <pc:chgData name="Vickers, Libby" userId="e250baef-1418-4325-b620-0f9540a0387b" providerId="ADAL" clId="{ABBAE49F-5220-4BB1-97FB-F7FFA8197021}" dt="2025-04-28T18:50:45.038" v="142" actId="47"/>
        <pc:sldMkLst>
          <pc:docMk/>
          <pc:sldMk cId="120498375" sldId="1803"/>
        </pc:sldMkLst>
      </pc:sldChg>
      <pc:sldChg chg="del">
        <pc:chgData name="Vickers, Libby" userId="e250baef-1418-4325-b620-0f9540a0387b" providerId="ADAL" clId="{ABBAE49F-5220-4BB1-97FB-F7FFA8197021}" dt="2025-04-28T18:50:45.038" v="142" actId="47"/>
        <pc:sldMkLst>
          <pc:docMk/>
          <pc:sldMk cId="170109321" sldId="1808"/>
        </pc:sldMkLst>
      </pc:sldChg>
      <pc:sldChg chg="del">
        <pc:chgData name="Vickers, Libby" userId="e250baef-1418-4325-b620-0f9540a0387b" providerId="ADAL" clId="{ABBAE49F-5220-4BB1-97FB-F7FFA8197021}" dt="2025-04-28T18:50:45.038" v="142" actId="47"/>
        <pc:sldMkLst>
          <pc:docMk/>
          <pc:sldMk cId="1902595968" sldId="1809"/>
        </pc:sldMkLst>
      </pc:sldChg>
      <pc:sldChg chg="del">
        <pc:chgData name="Vickers, Libby" userId="e250baef-1418-4325-b620-0f9540a0387b" providerId="ADAL" clId="{ABBAE49F-5220-4BB1-97FB-F7FFA8197021}" dt="2025-04-28T18:50:45.038" v="142" actId="47"/>
        <pc:sldMkLst>
          <pc:docMk/>
          <pc:sldMk cId="300855392" sldId="1810"/>
        </pc:sldMkLst>
      </pc:sldChg>
      <pc:sldChg chg="del">
        <pc:chgData name="Vickers, Libby" userId="e250baef-1418-4325-b620-0f9540a0387b" providerId="ADAL" clId="{ABBAE49F-5220-4BB1-97FB-F7FFA8197021}" dt="2025-04-28T18:50:45.038" v="142" actId="47"/>
        <pc:sldMkLst>
          <pc:docMk/>
          <pc:sldMk cId="598619900" sldId="1811"/>
        </pc:sldMkLst>
      </pc:sldChg>
      <pc:sldChg chg="del">
        <pc:chgData name="Vickers, Libby" userId="e250baef-1418-4325-b620-0f9540a0387b" providerId="ADAL" clId="{ABBAE49F-5220-4BB1-97FB-F7FFA8197021}" dt="2025-04-28T18:50:45.038" v="142" actId="47"/>
        <pc:sldMkLst>
          <pc:docMk/>
          <pc:sldMk cId="958254347" sldId="1812"/>
        </pc:sldMkLst>
      </pc:sldChg>
      <pc:sldChg chg="del">
        <pc:chgData name="Vickers, Libby" userId="e250baef-1418-4325-b620-0f9540a0387b" providerId="ADAL" clId="{ABBAE49F-5220-4BB1-97FB-F7FFA8197021}" dt="2025-04-28T18:50:45.038" v="142" actId="47"/>
        <pc:sldMkLst>
          <pc:docMk/>
          <pc:sldMk cId="3232094047" sldId="1813"/>
        </pc:sldMkLst>
      </pc:sldChg>
      <pc:sldChg chg="del">
        <pc:chgData name="Vickers, Libby" userId="e250baef-1418-4325-b620-0f9540a0387b" providerId="ADAL" clId="{ABBAE49F-5220-4BB1-97FB-F7FFA8197021}" dt="2025-04-28T18:50:45.038" v="142" actId="47"/>
        <pc:sldMkLst>
          <pc:docMk/>
          <pc:sldMk cId="3514059140" sldId="1814"/>
        </pc:sldMkLst>
      </pc:sldChg>
      <pc:sldChg chg="modSp mod ord">
        <pc:chgData name="Vickers, Libby" userId="e250baef-1418-4325-b620-0f9540a0387b" providerId="ADAL" clId="{ABBAE49F-5220-4BB1-97FB-F7FFA8197021}" dt="2025-05-07T15:29:36.020" v="293"/>
        <pc:sldMkLst>
          <pc:docMk/>
          <pc:sldMk cId="1999831996" sldId="1857"/>
        </pc:sldMkLst>
        <pc:spChg chg="mod">
          <ac:chgData name="Vickers, Libby" userId="e250baef-1418-4325-b620-0f9540a0387b" providerId="ADAL" clId="{ABBAE49F-5220-4BB1-97FB-F7FFA8197021}" dt="2025-05-07T15:24:12.515" v="288" actId="20577"/>
          <ac:spMkLst>
            <pc:docMk/>
            <pc:sldMk cId="1999831996" sldId="1857"/>
            <ac:spMk id="2" creationId="{09AEDE24-AB90-FFD6-7EEA-C5D2DC474824}"/>
          </ac:spMkLst>
        </pc:spChg>
        <pc:spChg chg="mod">
          <ac:chgData name="Vickers, Libby" userId="e250baef-1418-4325-b620-0f9540a0387b" providerId="ADAL" clId="{ABBAE49F-5220-4BB1-97FB-F7FFA8197021}" dt="2025-04-28T17:27:00.873" v="94" actId="20577"/>
          <ac:spMkLst>
            <pc:docMk/>
            <pc:sldMk cId="1999831996" sldId="1857"/>
            <ac:spMk id="3" creationId="{AA5EEE2F-8A50-3176-99F3-D6FD96F4B7BF}"/>
          </ac:spMkLst>
        </pc:spChg>
      </pc:sldChg>
      <pc:sldChg chg="del">
        <pc:chgData name="Vickers, Libby" userId="e250baef-1418-4325-b620-0f9540a0387b" providerId="ADAL" clId="{ABBAE49F-5220-4BB1-97FB-F7FFA8197021}" dt="2025-04-28T18:50:21.193" v="141" actId="2696"/>
        <pc:sldMkLst>
          <pc:docMk/>
          <pc:sldMk cId="1400674859" sldId="1866"/>
        </pc:sldMkLst>
      </pc:sldChg>
      <pc:sldChg chg="del">
        <pc:chgData name="Vickers, Libby" userId="e250baef-1418-4325-b620-0f9540a0387b" providerId="ADAL" clId="{ABBAE49F-5220-4BB1-97FB-F7FFA8197021}" dt="2025-05-07T15:29:19.094" v="291" actId="47"/>
        <pc:sldMkLst>
          <pc:docMk/>
          <pc:sldMk cId="3884780616" sldId="1878"/>
        </pc:sldMkLst>
      </pc:sldChg>
      <pc:sldChg chg="del">
        <pc:chgData name="Vickers, Libby" userId="e250baef-1418-4325-b620-0f9540a0387b" providerId="ADAL" clId="{ABBAE49F-5220-4BB1-97FB-F7FFA8197021}" dt="2025-04-28T18:50:45.038" v="142" actId="47"/>
        <pc:sldMkLst>
          <pc:docMk/>
          <pc:sldMk cId="2509962137" sldId="1879"/>
        </pc:sldMkLst>
      </pc:sldChg>
      <pc:sldChg chg="add ord">
        <pc:chgData name="Vickers, Libby" userId="e250baef-1418-4325-b620-0f9540a0387b" providerId="ADAL" clId="{ABBAE49F-5220-4BB1-97FB-F7FFA8197021}" dt="2025-05-07T15:29:36.020" v="293"/>
        <pc:sldMkLst>
          <pc:docMk/>
          <pc:sldMk cId="2660448919" sldId="1879"/>
        </pc:sldMkLst>
      </pc:sldChg>
      <pc:sldChg chg="del">
        <pc:chgData name="Vickers, Libby" userId="e250baef-1418-4325-b620-0f9540a0387b" providerId="ADAL" clId="{ABBAE49F-5220-4BB1-97FB-F7FFA8197021}" dt="2025-04-28T18:50:45.038" v="142" actId="47"/>
        <pc:sldMkLst>
          <pc:docMk/>
          <pc:sldMk cId="478827588" sldId="1880"/>
        </pc:sldMkLst>
      </pc:sldChg>
      <pc:sldChg chg="del">
        <pc:chgData name="Vickers, Libby" userId="e250baef-1418-4325-b620-0f9540a0387b" providerId="ADAL" clId="{ABBAE49F-5220-4BB1-97FB-F7FFA8197021}" dt="2025-04-28T18:50:45.038" v="142" actId="47"/>
        <pc:sldMkLst>
          <pc:docMk/>
          <pc:sldMk cId="3522643132" sldId="1881"/>
        </pc:sldMkLst>
      </pc:sldChg>
      <pc:sldChg chg="modSp del mod modAnim">
        <pc:chgData name="Vickers, Libby" userId="e250baef-1418-4325-b620-0f9540a0387b" providerId="ADAL" clId="{ABBAE49F-5220-4BB1-97FB-F7FFA8197021}" dt="2025-05-07T15:29:19.094" v="291" actId="47"/>
        <pc:sldMkLst>
          <pc:docMk/>
          <pc:sldMk cId="2722941450" sldId="1882"/>
        </pc:sldMkLst>
      </pc:sldChg>
      <pc:sldChg chg="del modAnim">
        <pc:chgData name="Vickers, Libby" userId="e250baef-1418-4325-b620-0f9540a0387b" providerId="ADAL" clId="{ABBAE49F-5220-4BB1-97FB-F7FFA8197021}" dt="2025-05-07T15:29:19.094" v="291" actId="47"/>
        <pc:sldMkLst>
          <pc:docMk/>
          <pc:sldMk cId="4255427708" sldId="1884"/>
        </pc:sldMkLst>
      </pc:sldChg>
      <pc:sldChg chg="del">
        <pc:chgData name="Vickers, Libby" userId="e250baef-1418-4325-b620-0f9540a0387b" providerId="ADAL" clId="{ABBAE49F-5220-4BB1-97FB-F7FFA8197021}" dt="2025-05-07T15:29:19.094" v="291" actId="47"/>
        <pc:sldMkLst>
          <pc:docMk/>
          <pc:sldMk cId="277821242" sldId="1885"/>
        </pc:sldMkLst>
      </pc:sldChg>
      <pc:sldChg chg="del">
        <pc:chgData name="Vickers, Libby" userId="e250baef-1418-4325-b620-0f9540a0387b" providerId="ADAL" clId="{ABBAE49F-5220-4BB1-97FB-F7FFA8197021}" dt="2025-04-28T19:11:33.673" v="266" actId="47"/>
        <pc:sldMkLst>
          <pc:docMk/>
          <pc:sldMk cId="1098774805" sldId="1886"/>
        </pc:sldMkLst>
      </pc:sldChg>
      <pc:sldChg chg="del">
        <pc:chgData name="Vickers, Libby" userId="e250baef-1418-4325-b620-0f9540a0387b" providerId="ADAL" clId="{ABBAE49F-5220-4BB1-97FB-F7FFA8197021}" dt="2025-05-07T15:29:19.094" v="291" actId="47"/>
        <pc:sldMkLst>
          <pc:docMk/>
          <pc:sldMk cId="3924078755" sldId="1887"/>
        </pc:sldMkLst>
      </pc:sldChg>
      <pc:sldChg chg="addSp delSp modSp del mod modClrScheme modAnim chgLayout">
        <pc:chgData name="Vickers, Libby" userId="e250baef-1418-4325-b620-0f9540a0387b" providerId="ADAL" clId="{ABBAE49F-5220-4BB1-97FB-F7FFA8197021}" dt="2025-05-07T15:29:19.094" v="291" actId="47"/>
        <pc:sldMkLst>
          <pc:docMk/>
          <pc:sldMk cId="1468876966" sldId="1888"/>
        </pc:sldMkLst>
      </pc:sldChg>
      <pc:sldChg chg="delSp modSp new del mod">
        <pc:chgData name="Vickers, Libby" userId="e250baef-1418-4325-b620-0f9540a0387b" providerId="ADAL" clId="{ABBAE49F-5220-4BB1-97FB-F7FFA8197021}" dt="2025-05-07T15:29:19.094" v="291" actId="47"/>
        <pc:sldMkLst>
          <pc:docMk/>
          <pc:sldMk cId="3693511289" sldId="1889"/>
        </pc:sldMkLst>
        <pc:spChg chg="mod">
          <ac:chgData name="Vickers, Libby" userId="e250baef-1418-4325-b620-0f9540a0387b" providerId="ADAL" clId="{ABBAE49F-5220-4BB1-97FB-F7FFA8197021}" dt="2025-05-07T15:28:33.434" v="290" actId="27636"/>
          <ac:spMkLst>
            <pc:docMk/>
            <pc:sldMk cId="3693511289" sldId="1889"/>
            <ac:spMk id="3" creationId="{09D4BF48-0313-E952-85B5-7BEB0A2CAE26}"/>
          </ac:spMkLst>
        </pc:spChg>
      </pc:sldChg>
      <pc:sldChg chg="add">
        <pc:chgData name="Vickers, Libby" userId="e250baef-1418-4325-b620-0f9540a0387b" providerId="ADAL" clId="{ABBAE49F-5220-4BB1-97FB-F7FFA8197021}" dt="2025-05-07T15:28:33.367" v="289"/>
        <pc:sldMkLst>
          <pc:docMk/>
          <pc:sldMk cId="1646951547" sldId="1890"/>
        </pc:sldMkLst>
      </pc:sldChg>
      <pc:sldChg chg="add">
        <pc:chgData name="Vickers, Libby" userId="e250baef-1418-4325-b620-0f9540a0387b" providerId="ADAL" clId="{ABBAE49F-5220-4BB1-97FB-F7FFA8197021}" dt="2025-05-07T15:28:33.367" v="289"/>
        <pc:sldMkLst>
          <pc:docMk/>
          <pc:sldMk cId="100583344" sldId="1891"/>
        </pc:sldMkLst>
      </pc:sldChg>
      <pc:sldChg chg="add">
        <pc:chgData name="Vickers, Libby" userId="e250baef-1418-4325-b620-0f9540a0387b" providerId="ADAL" clId="{ABBAE49F-5220-4BB1-97FB-F7FFA8197021}" dt="2025-05-07T15:28:33.367" v="289"/>
        <pc:sldMkLst>
          <pc:docMk/>
          <pc:sldMk cId="4179306588" sldId="1892"/>
        </pc:sldMkLst>
      </pc:sldChg>
      <pc:sldChg chg="add">
        <pc:chgData name="Vickers, Libby" userId="e250baef-1418-4325-b620-0f9540a0387b" providerId="ADAL" clId="{ABBAE49F-5220-4BB1-97FB-F7FFA8197021}" dt="2025-05-07T15:28:33.367" v="289"/>
        <pc:sldMkLst>
          <pc:docMk/>
          <pc:sldMk cId="4158308802" sldId="1893"/>
        </pc:sldMkLst>
      </pc:sldChg>
      <pc:sldChg chg="add">
        <pc:chgData name="Vickers, Libby" userId="e250baef-1418-4325-b620-0f9540a0387b" providerId="ADAL" clId="{ABBAE49F-5220-4BB1-97FB-F7FFA8197021}" dt="2025-05-07T15:28:33.367" v="289"/>
        <pc:sldMkLst>
          <pc:docMk/>
          <pc:sldMk cId="1555788517" sldId="1894"/>
        </pc:sldMkLst>
      </pc:sldChg>
      <pc:sldChg chg="add">
        <pc:chgData name="Vickers, Libby" userId="e250baef-1418-4325-b620-0f9540a0387b" providerId="ADAL" clId="{ABBAE49F-5220-4BB1-97FB-F7FFA8197021}" dt="2025-05-07T15:28:33.367" v="289"/>
        <pc:sldMkLst>
          <pc:docMk/>
          <pc:sldMk cId="609765434" sldId="1895"/>
        </pc:sldMkLst>
      </pc:sldChg>
      <pc:sldChg chg="add">
        <pc:chgData name="Vickers, Libby" userId="e250baef-1418-4325-b620-0f9540a0387b" providerId="ADAL" clId="{ABBAE49F-5220-4BB1-97FB-F7FFA8197021}" dt="2025-05-07T15:28:33.367" v="289"/>
        <pc:sldMkLst>
          <pc:docMk/>
          <pc:sldMk cId="692325150" sldId="1896"/>
        </pc:sldMkLst>
      </pc:sldChg>
      <pc:sldChg chg="add">
        <pc:chgData name="Vickers, Libby" userId="e250baef-1418-4325-b620-0f9540a0387b" providerId="ADAL" clId="{ABBAE49F-5220-4BB1-97FB-F7FFA8197021}" dt="2025-05-07T15:28:33.367" v="289"/>
        <pc:sldMkLst>
          <pc:docMk/>
          <pc:sldMk cId="1559773528" sldId="1897"/>
        </pc:sldMkLst>
      </pc:sldChg>
      <pc:sldChg chg="add">
        <pc:chgData name="Vickers, Libby" userId="e250baef-1418-4325-b620-0f9540a0387b" providerId="ADAL" clId="{ABBAE49F-5220-4BB1-97FB-F7FFA8197021}" dt="2025-05-07T15:28:33.367" v="289"/>
        <pc:sldMkLst>
          <pc:docMk/>
          <pc:sldMk cId="859857384" sldId="1898"/>
        </pc:sldMkLst>
      </pc:sldChg>
      <pc:sldChg chg="add">
        <pc:chgData name="Vickers, Libby" userId="e250baef-1418-4325-b620-0f9540a0387b" providerId="ADAL" clId="{ABBAE49F-5220-4BB1-97FB-F7FFA8197021}" dt="2025-05-07T15:28:33.367" v="289"/>
        <pc:sldMkLst>
          <pc:docMk/>
          <pc:sldMk cId="459568604" sldId="1899"/>
        </pc:sldMkLst>
      </pc:sldChg>
      <pc:sldChg chg="add">
        <pc:chgData name="Vickers, Libby" userId="e250baef-1418-4325-b620-0f9540a0387b" providerId="ADAL" clId="{ABBAE49F-5220-4BB1-97FB-F7FFA8197021}" dt="2025-05-07T15:28:33.367" v="289"/>
        <pc:sldMkLst>
          <pc:docMk/>
          <pc:sldMk cId="3702595642" sldId="1900"/>
        </pc:sldMkLst>
      </pc:sldChg>
      <pc:sldChg chg="add">
        <pc:chgData name="Vickers, Libby" userId="e250baef-1418-4325-b620-0f9540a0387b" providerId="ADAL" clId="{ABBAE49F-5220-4BB1-97FB-F7FFA8197021}" dt="2025-05-07T15:28:33.367" v="289"/>
        <pc:sldMkLst>
          <pc:docMk/>
          <pc:sldMk cId="3556459813" sldId="1969"/>
        </pc:sldMkLst>
      </pc:sldChg>
      <pc:sldChg chg="add">
        <pc:chgData name="Vickers, Libby" userId="e250baef-1418-4325-b620-0f9540a0387b" providerId="ADAL" clId="{ABBAE49F-5220-4BB1-97FB-F7FFA8197021}" dt="2025-05-07T15:28:33.367" v="289"/>
        <pc:sldMkLst>
          <pc:docMk/>
          <pc:sldMk cId="2948904106" sldId="1970"/>
        </pc:sldMkLst>
      </pc:sldChg>
      <pc:sldChg chg="add">
        <pc:chgData name="Vickers, Libby" userId="e250baef-1418-4325-b620-0f9540a0387b" providerId="ADAL" clId="{ABBAE49F-5220-4BB1-97FB-F7FFA8197021}" dt="2025-05-07T15:28:33.367" v="289"/>
        <pc:sldMkLst>
          <pc:docMk/>
          <pc:sldMk cId="1700661330" sldId="1971"/>
        </pc:sldMkLst>
      </pc:sldChg>
      <pc:sldChg chg="add">
        <pc:chgData name="Vickers, Libby" userId="e250baef-1418-4325-b620-0f9540a0387b" providerId="ADAL" clId="{ABBAE49F-5220-4BB1-97FB-F7FFA8197021}" dt="2025-05-07T15:28:33.367" v="289"/>
        <pc:sldMkLst>
          <pc:docMk/>
          <pc:sldMk cId="485882144" sldId="1972"/>
        </pc:sldMkLst>
      </pc:sldChg>
      <pc:sldChg chg="add">
        <pc:chgData name="Vickers, Libby" userId="e250baef-1418-4325-b620-0f9540a0387b" providerId="ADAL" clId="{ABBAE49F-5220-4BB1-97FB-F7FFA8197021}" dt="2025-05-07T15:28:33.367" v="289"/>
        <pc:sldMkLst>
          <pc:docMk/>
          <pc:sldMk cId="1862599762" sldId="1975"/>
        </pc:sldMkLst>
      </pc:sldChg>
      <pc:sldChg chg="add">
        <pc:chgData name="Vickers, Libby" userId="e250baef-1418-4325-b620-0f9540a0387b" providerId="ADAL" clId="{ABBAE49F-5220-4BB1-97FB-F7FFA8197021}" dt="2025-05-07T15:28:33.367" v="289"/>
        <pc:sldMkLst>
          <pc:docMk/>
          <pc:sldMk cId="1896082336" sldId="1976"/>
        </pc:sldMkLst>
      </pc:sldChg>
      <pc:sldChg chg="add">
        <pc:chgData name="Vickers, Libby" userId="e250baef-1418-4325-b620-0f9540a0387b" providerId="ADAL" clId="{ABBAE49F-5220-4BB1-97FB-F7FFA8197021}" dt="2025-05-07T15:28:33.367" v="289"/>
        <pc:sldMkLst>
          <pc:docMk/>
          <pc:sldMk cId="3156545028" sldId="1983"/>
        </pc:sldMkLst>
      </pc:sldChg>
      <pc:sldChg chg="add">
        <pc:chgData name="Vickers, Libby" userId="e250baef-1418-4325-b620-0f9540a0387b" providerId="ADAL" clId="{ABBAE49F-5220-4BB1-97FB-F7FFA8197021}" dt="2025-05-07T15:28:33.367" v="289"/>
        <pc:sldMkLst>
          <pc:docMk/>
          <pc:sldMk cId="3297340777" sldId="1984"/>
        </pc:sldMkLst>
      </pc:sldChg>
      <pc:sldChg chg="add">
        <pc:chgData name="Vickers, Libby" userId="e250baef-1418-4325-b620-0f9540a0387b" providerId="ADAL" clId="{ABBAE49F-5220-4BB1-97FB-F7FFA8197021}" dt="2025-05-07T15:28:33.367" v="289"/>
        <pc:sldMkLst>
          <pc:docMk/>
          <pc:sldMk cId="3827698447" sldId="1985"/>
        </pc:sldMkLst>
      </pc:sldChg>
      <pc:sldChg chg="add">
        <pc:chgData name="Vickers, Libby" userId="e250baef-1418-4325-b620-0f9540a0387b" providerId="ADAL" clId="{ABBAE49F-5220-4BB1-97FB-F7FFA8197021}" dt="2025-05-07T15:28:33.367" v="289"/>
        <pc:sldMkLst>
          <pc:docMk/>
          <pc:sldMk cId="3882249666" sldId="1986"/>
        </pc:sldMkLst>
      </pc:sldChg>
      <pc:sldChg chg="add">
        <pc:chgData name="Vickers, Libby" userId="e250baef-1418-4325-b620-0f9540a0387b" providerId="ADAL" clId="{ABBAE49F-5220-4BB1-97FB-F7FFA8197021}" dt="2025-05-07T15:28:33.367" v="289"/>
        <pc:sldMkLst>
          <pc:docMk/>
          <pc:sldMk cId="2708355638" sldId="1987"/>
        </pc:sldMkLst>
      </pc:sldChg>
      <pc:sldChg chg="add">
        <pc:chgData name="Vickers, Libby" userId="e250baef-1418-4325-b620-0f9540a0387b" providerId="ADAL" clId="{ABBAE49F-5220-4BB1-97FB-F7FFA8197021}" dt="2025-05-07T15:28:33.367" v="289"/>
        <pc:sldMkLst>
          <pc:docMk/>
          <pc:sldMk cId="3643385205" sldId="1988"/>
        </pc:sldMkLst>
      </pc:sldChg>
      <pc:sldChg chg="add">
        <pc:chgData name="Vickers, Libby" userId="e250baef-1418-4325-b620-0f9540a0387b" providerId="ADAL" clId="{ABBAE49F-5220-4BB1-97FB-F7FFA8197021}" dt="2025-05-07T15:28:33.367" v="289"/>
        <pc:sldMkLst>
          <pc:docMk/>
          <pc:sldMk cId="3515452374" sldId="1989"/>
        </pc:sldMkLst>
      </pc:sldChg>
      <pc:sldChg chg="add">
        <pc:chgData name="Vickers, Libby" userId="e250baef-1418-4325-b620-0f9540a0387b" providerId="ADAL" clId="{ABBAE49F-5220-4BB1-97FB-F7FFA8197021}" dt="2025-05-07T15:28:33.367" v="289"/>
        <pc:sldMkLst>
          <pc:docMk/>
          <pc:sldMk cId="1069816195" sldId="1990"/>
        </pc:sldMkLst>
      </pc:sldChg>
      <pc:sldChg chg="add">
        <pc:chgData name="Vickers, Libby" userId="e250baef-1418-4325-b620-0f9540a0387b" providerId="ADAL" clId="{ABBAE49F-5220-4BB1-97FB-F7FFA8197021}" dt="2025-05-07T15:28:33.367" v="289"/>
        <pc:sldMkLst>
          <pc:docMk/>
          <pc:sldMk cId="2688538839" sldId="1991"/>
        </pc:sldMkLst>
      </pc:sldChg>
      <pc:sldChg chg="add">
        <pc:chgData name="Vickers, Libby" userId="e250baef-1418-4325-b620-0f9540a0387b" providerId="ADAL" clId="{ABBAE49F-5220-4BB1-97FB-F7FFA8197021}" dt="2025-05-07T15:28:33.367" v="289"/>
        <pc:sldMkLst>
          <pc:docMk/>
          <pc:sldMk cId="189595858" sldId="1992"/>
        </pc:sldMkLst>
      </pc:sldChg>
      <pc:sldChg chg="add">
        <pc:chgData name="Vickers, Libby" userId="e250baef-1418-4325-b620-0f9540a0387b" providerId="ADAL" clId="{ABBAE49F-5220-4BB1-97FB-F7FFA8197021}" dt="2025-05-07T15:28:33.367" v="289"/>
        <pc:sldMkLst>
          <pc:docMk/>
          <pc:sldMk cId="2444931528" sldId="1993"/>
        </pc:sldMkLst>
      </pc:sldChg>
      <pc:sldChg chg="add">
        <pc:chgData name="Vickers, Libby" userId="e250baef-1418-4325-b620-0f9540a0387b" providerId="ADAL" clId="{ABBAE49F-5220-4BB1-97FB-F7FFA8197021}" dt="2025-05-07T15:28:33.367" v="289"/>
        <pc:sldMkLst>
          <pc:docMk/>
          <pc:sldMk cId="1701964028" sldId="1994"/>
        </pc:sldMkLst>
      </pc:sldChg>
      <pc:sldChg chg="add">
        <pc:chgData name="Vickers, Libby" userId="e250baef-1418-4325-b620-0f9540a0387b" providerId="ADAL" clId="{ABBAE49F-5220-4BB1-97FB-F7FFA8197021}" dt="2025-05-07T15:28:33.367" v="289"/>
        <pc:sldMkLst>
          <pc:docMk/>
          <pc:sldMk cId="470407181" sldId="1995"/>
        </pc:sldMkLst>
      </pc:sldChg>
      <pc:sldChg chg="add">
        <pc:chgData name="Vickers, Libby" userId="e250baef-1418-4325-b620-0f9540a0387b" providerId="ADAL" clId="{ABBAE49F-5220-4BB1-97FB-F7FFA8197021}" dt="2025-05-07T15:28:33.367" v="289"/>
        <pc:sldMkLst>
          <pc:docMk/>
          <pc:sldMk cId="2180381631" sldId="1996"/>
        </pc:sldMkLst>
      </pc:sldChg>
      <pc:sldChg chg="add">
        <pc:chgData name="Vickers, Libby" userId="e250baef-1418-4325-b620-0f9540a0387b" providerId="ADAL" clId="{ABBAE49F-5220-4BB1-97FB-F7FFA8197021}" dt="2025-05-07T15:28:33.367" v="289"/>
        <pc:sldMkLst>
          <pc:docMk/>
          <pc:sldMk cId="3511357660" sldId="1997"/>
        </pc:sldMkLst>
      </pc:sldChg>
      <pc:sldChg chg="add">
        <pc:chgData name="Vickers, Libby" userId="e250baef-1418-4325-b620-0f9540a0387b" providerId="ADAL" clId="{ABBAE49F-5220-4BB1-97FB-F7FFA8197021}" dt="2025-05-07T15:28:33.367" v="289"/>
        <pc:sldMkLst>
          <pc:docMk/>
          <pc:sldMk cId="2244734172" sldId="1998"/>
        </pc:sldMkLst>
      </pc:sldChg>
      <pc:sldChg chg="add">
        <pc:chgData name="Vickers, Libby" userId="e250baef-1418-4325-b620-0f9540a0387b" providerId="ADAL" clId="{ABBAE49F-5220-4BB1-97FB-F7FFA8197021}" dt="2025-05-07T15:28:33.367" v="289"/>
        <pc:sldMkLst>
          <pc:docMk/>
          <pc:sldMk cId="2324404591" sldId="1999"/>
        </pc:sldMkLst>
      </pc:sldChg>
      <pc:sldChg chg="add">
        <pc:chgData name="Vickers, Libby" userId="e250baef-1418-4325-b620-0f9540a0387b" providerId="ADAL" clId="{ABBAE49F-5220-4BB1-97FB-F7FFA8197021}" dt="2025-05-07T15:28:33.367" v="289"/>
        <pc:sldMkLst>
          <pc:docMk/>
          <pc:sldMk cId="2952265315" sldId="2000"/>
        </pc:sldMkLst>
      </pc:sldChg>
      <pc:sldChg chg="add">
        <pc:chgData name="Vickers, Libby" userId="e250baef-1418-4325-b620-0f9540a0387b" providerId="ADAL" clId="{ABBAE49F-5220-4BB1-97FB-F7FFA8197021}" dt="2025-05-07T15:28:33.367" v="289"/>
        <pc:sldMkLst>
          <pc:docMk/>
          <pc:sldMk cId="3695372873" sldId="2001"/>
        </pc:sldMkLst>
      </pc:sldChg>
      <pc:sldChg chg="add">
        <pc:chgData name="Vickers, Libby" userId="e250baef-1418-4325-b620-0f9540a0387b" providerId="ADAL" clId="{ABBAE49F-5220-4BB1-97FB-F7FFA8197021}" dt="2025-05-07T15:28:33.367" v="289"/>
        <pc:sldMkLst>
          <pc:docMk/>
          <pc:sldMk cId="589048975" sldId="2002"/>
        </pc:sldMkLst>
      </pc:sldChg>
      <pc:sldChg chg="add">
        <pc:chgData name="Vickers, Libby" userId="e250baef-1418-4325-b620-0f9540a0387b" providerId="ADAL" clId="{ABBAE49F-5220-4BB1-97FB-F7FFA8197021}" dt="2025-05-07T15:28:33.367" v="289"/>
        <pc:sldMkLst>
          <pc:docMk/>
          <pc:sldMk cId="121814418" sldId="2003"/>
        </pc:sldMkLst>
      </pc:sldChg>
      <pc:sldChg chg="add">
        <pc:chgData name="Vickers, Libby" userId="e250baef-1418-4325-b620-0f9540a0387b" providerId="ADAL" clId="{ABBAE49F-5220-4BB1-97FB-F7FFA8197021}" dt="2025-05-07T15:28:33.367" v="289"/>
        <pc:sldMkLst>
          <pc:docMk/>
          <pc:sldMk cId="1603971171" sldId="2004"/>
        </pc:sldMkLst>
      </pc:sldChg>
      <pc:sldChg chg="add">
        <pc:chgData name="Vickers, Libby" userId="e250baef-1418-4325-b620-0f9540a0387b" providerId="ADAL" clId="{ABBAE49F-5220-4BB1-97FB-F7FFA8197021}" dt="2025-05-07T15:28:33.367" v="289"/>
        <pc:sldMkLst>
          <pc:docMk/>
          <pc:sldMk cId="2227731515" sldId="2005"/>
        </pc:sldMkLst>
      </pc:sldChg>
      <pc:sldChg chg="add">
        <pc:chgData name="Vickers, Libby" userId="e250baef-1418-4325-b620-0f9540a0387b" providerId="ADAL" clId="{ABBAE49F-5220-4BB1-97FB-F7FFA8197021}" dt="2025-05-07T15:28:33.367" v="289"/>
        <pc:sldMkLst>
          <pc:docMk/>
          <pc:sldMk cId="3107656059" sldId="2006"/>
        </pc:sldMkLst>
      </pc:sldChg>
      <pc:sldChg chg="add">
        <pc:chgData name="Vickers, Libby" userId="e250baef-1418-4325-b620-0f9540a0387b" providerId="ADAL" clId="{ABBAE49F-5220-4BB1-97FB-F7FFA8197021}" dt="2025-05-07T15:28:33.367" v="289"/>
        <pc:sldMkLst>
          <pc:docMk/>
          <pc:sldMk cId="2537694705" sldId="2007"/>
        </pc:sldMkLst>
      </pc:sldChg>
      <pc:sldChg chg="add">
        <pc:chgData name="Vickers, Libby" userId="e250baef-1418-4325-b620-0f9540a0387b" providerId="ADAL" clId="{ABBAE49F-5220-4BB1-97FB-F7FFA8197021}" dt="2025-05-07T15:28:33.367" v="289"/>
        <pc:sldMkLst>
          <pc:docMk/>
          <pc:sldMk cId="2306876083" sldId="2008"/>
        </pc:sldMkLst>
      </pc:sldChg>
      <pc:sldChg chg="add">
        <pc:chgData name="Vickers, Libby" userId="e250baef-1418-4325-b620-0f9540a0387b" providerId="ADAL" clId="{ABBAE49F-5220-4BB1-97FB-F7FFA8197021}" dt="2025-05-07T15:28:33.367" v="289"/>
        <pc:sldMkLst>
          <pc:docMk/>
          <pc:sldMk cId="890942655" sldId="2009"/>
        </pc:sldMkLst>
      </pc:sldChg>
      <pc:sldChg chg="add">
        <pc:chgData name="Vickers, Libby" userId="e250baef-1418-4325-b620-0f9540a0387b" providerId="ADAL" clId="{ABBAE49F-5220-4BB1-97FB-F7FFA8197021}" dt="2025-05-07T15:28:33.367" v="289"/>
        <pc:sldMkLst>
          <pc:docMk/>
          <pc:sldMk cId="2031939318" sldId="2010"/>
        </pc:sldMkLst>
      </pc:sldChg>
      <pc:sldChg chg="add">
        <pc:chgData name="Vickers, Libby" userId="e250baef-1418-4325-b620-0f9540a0387b" providerId="ADAL" clId="{ABBAE49F-5220-4BB1-97FB-F7FFA8197021}" dt="2025-05-07T15:28:33.367" v="289"/>
        <pc:sldMkLst>
          <pc:docMk/>
          <pc:sldMk cId="1839601846" sldId="2011"/>
        </pc:sldMkLst>
      </pc:sldChg>
      <pc:sldChg chg="add modNotesTx">
        <pc:chgData name="Vickers, Libby" userId="e250baef-1418-4325-b620-0f9540a0387b" providerId="ADAL" clId="{ABBAE49F-5220-4BB1-97FB-F7FFA8197021}" dt="2025-05-07T15:43:13.859" v="335" actId="20577"/>
        <pc:sldMkLst>
          <pc:docMk/>
          <pc:sldMk cId="661840822" sldId="2012"/>
        </pc:sldMkLst>
      </pc:sldChg>
      <pc:sldChg chg="add">
        <pc:chgData name="Vickers, Libby" userId="e250baef-1418-4325-b620-0f9540a0387b" providerId="ADAL" clId="{ABBAE49F-5220-4BB1-97FB-F7FFA8197021}" dt="2025-05-07T15:28:33.367" v="289"/>
        <pc:sldMkLst>
          <pc:docMk/>
          <pc:sldMk cId="4208549494" sldId="2013"/>
        </pc:sldMkLst>
      </pc:sldChg>
      <pc:sldChg chg="add">
        <pc:chgData name="Vickers, Libby" userId="e250baef-1418-4325-b620-0f9540a0387b" providerId="ADAL" clId="{ABBAE49F-5220-4BB1-97FB-F7FFA8197021}" dt="2025-05-07T15:28:33.367" v="289"/>
        <pc:sldMkLst>
          <pc:docMk/>
          <pc:sldMk cId="218106960" sldId="2014"/>
        </pc:sldMkLst>
      </pc:sldChg>
      <pc:sldChg chg="add">
        <pc:chgData name="Vickers, Libby" userId="e250baef-1418-4325-b620-0f9540a0387b" providerId="ADAL" clId="{ABBAE49F-5220-4BB1-97FB-F7FFA8197021}" dt="2025-05-07T15:28:33.367" v="289"/>
        <pc:sldMkLst>
          <pc:docMk/>
          <pc:sldMk cId="3530791895" sldId="2015"/>
        </pc:sldMkLst>
      </pc:sldChg>
    </pc:docChg>
  </pc:docChgLst>
</pc:chgInfo>
</file>

<file path=ppt/comments/modernComment_7D0_AFF7FE63.xml><?xml version="1.0" encoding="utf-8"?>
<p188:cmLst xmlns:a="http://schemas.openxmlformats.org/drawingml/2006/main" xmlns:r="http://schemas.openxmlformats.org/officeDocument/2006/relationships" xmlns:p188="http://schemas.microsoft.com/office/powerpoint/2018/8/main">
  <p188:cm id="{1AF15228-57C3-4AB4-928D-C21A7571FBF0}" authorId="{1B75F1BC-CF8B-2AED-A8B4-14D940BB7725}" created="2024-04-16T15:44:57.325">
    <ac:deMkLst xmlns:ac="http://schemas.microsoft.com/office/drawing/2013/main/command">
      <pc:docMk xmlns:pc="http://schemas.microsoft.com/office/powerpoint/2013/main/command"/>
      <pc:sldMk xmlns:pc="http://schemas.microsoft.com/office/powerpoint/2013/main/command" cId="2952265315" sldId="2000"/>
      <ac:picMk id="4" creationId="{2E554A12-E0AF-3FA6-F32A-9A158F5A83CC}"/>
    </ac:deMkLst>
    <p188:txBody>
      <a:bodyPr/>
      <a:lstStyle/>
      <a:p>
        <a:r>
          <a:rPr lang="en-US"/>
          <a:t>Lpy 2027 not on current roster report menu</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dirty="0">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dirty="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81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33571-53AA-0C12-3D2D-98DD6D549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EB0CF-F6C8-5390-7DF4-1C649E90C2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6AF93B-A303-74A1-7EC4-17A4E6CA6B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on Group Profile to return to group administrative window.</a:t>
            </a:r>
          </a:p>
        </p:txBody>
      </p:sp>
      <p:sp>
        <p:nvSpPr>
          <p:cNvPr id="4" name="Slide Number Placeholder 3">
            <a:extLst>
              <a:ext uri="{FF2B5EF4-FFF2-40B4-BE49-F238E27FC236}">
                <a16:creationId xmlns:a16="http://schemas.microsoft.com/office/drawing/2014/main" id="{BAEE2535-050F-47CA-37D4-476424A2C859}"/>
              </a:ext>
            </a:extLst>
          </p:cNvPr>
          <p:cNvSpPr>
            <a:spLocks noGrp="1"/>
          </p:cNvSpPr>
          <p:nvPr>
            <p:ph type="sldNum" sz="quarter" idx="5"/>
          </p:nvPr>
        </p:nvSpPr>
        <p:spPr/>
        <p:txBody>
          <a:bodyPr/>
          <a:lstStyle/>
          <a:p>
            <a:fld id="{A3928372-687C-2D47-B721-3F134B506727}" type="slidenum">
              <a:rPr lang="en-US" smtClean="0"/>
              <a:pPr/>
              <a:t>10</a:t>
            </a:fld>
            <a:endParaRPr lang="en-US" dirty="0"/>
          </a:p>
        </p:txBody>
      </p:sp>
    </p:spTree>
    <p:extLst>
      <p:ext uri="{BB962C8B-B14F-4D97-AF65-F5344CB8AC3E}">
        <p14:creationId xmlns:p14="http://schemas.microsoft.com/office/powerpoint/2010/main" val="809477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FB220-5E6B-7C96-61B5-86E7EB46F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4A51D0-6DC4-4C10-863A-FE9AD5D63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D2EB7-7E92-73AA-A673-3099AB12E9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Membership listings, roster updates, members renewed online, HQ member listings, mailing labels and a renewal letter are available through Reports/Labels.</a:t>
            </a:r>
          </a:p>
          <a:p>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Reports include post and squadron membership assigned to your group.  To generate reports, you will first select the report and then the group and criteria.  Let’s begin with a current roster report.  Click on the report name to proceed.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A698C24-B825-2DC8-90D3-FBF20891EC89}"/>
              </a:ext>
            </a:extLst>
          </p:cNvPr>
          <p:cNvSpPr>
            <a:spLocks noGrp="1"/>
          </p:cNvSpPr>
          <p:nvPr>
            <p:ph type="sldNum" sz="quarter" idx="5"/>
          </p:nvPr>
        </p:nvSpPr>
        <p:spPr/>
        <p:txBody>
          <a:bodyPr/>
          <a:lstStyle/>
          <a:p>
            <a:fld id="{A3928372-687C-2D47-B721-3F134B506727}" type="slidenum">
              <a:rPr lang="en-US" smtClean="0"/>
              <a:pPr/>
              <a:t>11</a:t>
            </a:fld>
            <a:endParaRPr lang="en-US" dirty="0"/>
          </a:p>
        </p:txBody>
      </p:sp>
    </p:spTree>
    <p:extLst>
      <p:ext uri="{BB962C8B-B14F-4D97-AF65-F5344CB8AC3E}">
        <p14:creationId xmlns:p14="http://schemas.microsoft.com/office/powerpoint/2010/main" val="1372590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BC876-7C57-3AD7-9C4A-4461C1623B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6BEFC-A280-75A2-7B61-3067B5DD7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E9575-C77E-6DE1-11D8-8EAC3A5617A0}"/>
              </a:ext>
            </a:extLst>
          </p:cNvPr>
          <p:cNvSpPr>
            <a:spLocks noGrp="1"/>
          </p:cNvSpPr>
          <p:nvPr>
            <p:ph type="body" idx="1"/>
          </p:nvPr>
        </p:nvSpPr>
        <p:spPr/>
        <p:txBody>
          <a:bodyPr/>
          <a:lstStyle/>
          <a:p>
            <a:r>
              <a:rPr lang="en-US" i="0" dirty="0"/>
              <a:t>All reports are created using data filters.  Filtering menus allow flexibility to the data included in the roster.  The first field selected is Group.  Using the pulldown menu select your group..   Next select last paid year.  &lt;1&gt;  Legion members who purchase a multi-year renewal or PUFL display a last paid year purchased.  </a:t>
            </a:r>
          </a:p>
          <a:p>
            <a:endParaRPr lang="en-US" dirty="0"/>
          </a:p>
        </p:txBody>
      </p:sp>
    </p:spTree>
    <p:extLst>
      <p:ext uri="{BB962C8B-B14F-4D97-AF65-F5344CB8AC3E}">
        <p14:creationId xmlns:p14="http://schemas.microsoft.com/office/powerpoint/2010/main" val="1026323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EF22C-4C0C-BF1A-B151-168216A37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BC8A7-661F-27D4-452A-1069279ED5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E143E-4F42-6C20-07F0-C3452858A719}"/>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i="0" dirty="0"/>
              <a:t> </a:t>
            </a:r>
            <a:r>
              <a:rPr lang="en-US" sz="2400" i="0" dirty="0"/>
              <a:t>Status includes active and deceased.  Deceased members will remain on the roster and can be filtered out by selecting active only.  </a:t>
            </a:r>
          </a:p>
        </p:txBody>
      </p:sp>
    </p:spTree>
    <p:extLst>
      <p:ext uri="{BB962C8B-B14F-4D97-AF65-F5344CB8AC3E}">
        <p14:creationId xmlns:p14="http://schemas.microsoft.com/office/powerpoint/2010/main" val="470902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F276B-DE47-9DF6-C1E3-35120DF9E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B098C-05E0-5CB9-FCCB-5EA45A9358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D27AB7-0A54-AF82-9523-F6B5D39EDDAA}"/>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i="0" dirty="0"/>
              <a:t> </a:t>
            </a:r>
            <a:r>
              <a:rPr lang="en-US" sz="2400" i="0" dirty="0"/>
              <a:t>The next filter is mailing status.  Mail status let’s you know if the mailing address on file is good or flagged as undeliverable.  Members with undeliverable status do not receive The American Legion Magazine, renewal notices, or any mailings from National Headquarters.  Contact those members, if possible, to collect a valid mailing address and update.  Updating an address that marked as undeliverable will remove the flag.  If a member states the address on file is good, contact National Customer Service to remove the flag.  </a:t>
            </a:r>
          </a:p>
        </p:txBody>
      </p:sp>
    </p:spTree>
    <p:extLst>
      <p:ext uri="{BB962C8B-B14F-4D97-AF65-F5344CB8AC3E}">
        <p14:creationId xmlns:p14="http://schemas.microsoft.com/office/powerpoint/2010/main" val="3223343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685B-B317-7440-00C4-16ADD8EE4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26516-7140-3EFF-996F-F541F5000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F6F5A5-EC4A-9AA5-B45C-98E74891DB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dirty="0"/>
              <a:t>Membership type includes traditional 1-year renewal, honorary life, department life, paid up for life and if the member is a current transfer.  Not all apply to SAL membership.</a:t>
            </a:r>
          </a:p>
          <a:p>
            <a:endParaRPr lang="en-US" dirty="0"/>
          </a:p>
        </p:txBody>
      </p:sp>
    </p:spTree>
    <p:extLst>
      <p:ext uri="{BB962C8B-B14F-4D97-AF65-F5344CB8AC3E}">
        <p14:creationId xmlns:p14="http://schemas.microsoft.com/office/powerpoint/2010/main" val="2745965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52AE9-8394-9B22-D93F-887202B1F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C07E21-6479-DD1D-1819-13BC6442AB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C1E049-81FF-A9B8-3F17-3F79C28469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dirty="0"/>
              <a:t>After all data fields have been set, click View Report.  </a:t>
            </a:r>
          </a:p>
          <a:p>
            <a:pPr marL="0" marR="0" lvl="0" indent="0" algn="l" defTabSz="457200" rtl="0" eaLnBrk="1" fontAlgn="auto" latinLnBrk="0" hangingPunct="1">
              <a:lnSpc>
                <a:spcPct val="117999"/>
              </a:lnSpc>
              <a:spcBef>
                <a:spcPts val="0"/>
              </a:spcBef>
              <a:spcAft>
                <a:spcPts val="0"/>
              </a:spcAft>
              <a:buClrTx/>
              <a:buSzTx/>
              <a:buFontTx/>
              <a:buNone/>
              <a:tabLst/>
              <a:defRPr/>
            </a:pPr>
            <a:endParaRPr lang="en-US" sz="2000" i="0" dirty="0"/>
          </a:p>
          <a:p>
            <a:endParaRPr lang="en-US" dirty="0"/>
          </a:p>
        </p:txBody>
      </p:sp>
    </p:spTree>
    <p:extLst>
      <p:ext uri="{BB962C8B-B14F-4D97-AF65-F5344CB8AC3E}">
        <p14:creationId xmlns:p14="http://schemas.microsoft.com/office/powerpoint/2010/main" val="822473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000" i="0" dirty="0"/>
              <a:t>The roster includes status, paid year, contact information, conflict, continuous years, branch of service, date of birth and membership type.    </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This listing only includes current members of your group.  Members who have transferred out, are not included in current membership.  To view members who have paid to your post or squadron, generate a Paid Members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17</a:t>
            </a:fld>
            <a:endParaRPr lang="en-US" dirty="0"/>
          </a:p>
        </p:txBody>
      </p:sp>
    </p:spTree>
    <p:extLst>
      <p:ext uri="{BB962C8B-B14F-4D97-AF65-F5344CB8AC3E}">
        <p14:creationId xmlns:p14="http://schemas.microsoft.com/office/powerpoint/2010/main" val="1927363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23D8A-178E-A13C-AE48-9A07F965F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74135-D01C-C032-21F7-C4E9B3B91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FEC674-A0CD-53A1-069F-091A3AAC5870}"/>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6866CD99-E456-95D2-68CB-768A7034B68A}"/>
              </a:ext>
            </a:extLst>
          </p:cNvPr>
          <p:cNvSpPr>
            <a:spLocks noGrp="1"/>
          </p:cNvSpPr>
          <p:nvPr>
            <p:ph type="sldNum" sz="quarter" idx="5"/>
          </p:nvPr>
        </p:nvSpPr>
        <p:spPr/>
        <p:txBody>
          <a:bodyPr/>
          <a:lstStyle/>
          <a:p>
            <a:fld id="{A3928372-687C-2D47-B721-3F134B506727}" type="slidenum">
              <a:rPr lang="en-US" smtClean="0"/>
              <a:pPr/>
              <a:t>18</a:t>
            </a:fld>
            <a:endParaRPr lang="en-US" dirty="0"/>
          </a:p>
        </p:txBody>
      </p:sp>
    </p:spTree>
    <p:extLst>
      <p:ext uri="{BB962C8B-B14F-4D97-AF65-F5344CB8AC3E}">
        <p14:creationId xmlns:p14="http://schemas.microsoft.com/office/powerpoint/2010/main" val="2304283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4E60C-B806-5AAA-85DA-65C84EC92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F3A8C-923E-1F82-8176-2AE4BDB45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D79888-46A1-1B05-A0B4-70DC4EDDA63B}"/>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903859F1-C72E-596B-3657-2BA76AA312D2}"/>
              </a:ext>
            </a:extLst>
          </p:cNvPr>
          <p:cNvSpPr>
            <a:spLocks noGrp="1"/>
          </p:cNvSpPr>
          <p:nvPr>
            <p:ph type="sldNum" sz="quarter" idx="5"/>
          </p:nvPr>
        </p:nvSpPr>
        <p:spPr/>
        <p:txBody>
          <a:bodyPr/>
          <a:lstStyle/>
          <a:p>
            <a:fld id="{A3928372-687C-2D47-B721-3F134B506727}" type="slidenum">
              <a:rPr lang="en-US" smtClean="0"/>
              <a:pPr/>
              <a:t>19</a:t>
            </a:fld>
            <a:endParaRPr lang="en-US" dirty="0"/>
          </a:p>
        </p:txBody>
      </p:sp>
    </p:spTree>
    <p:extLst>
      <p:ext uri="{BB962C8B-B14F-4D97-AF65-F5344CB8AC3E}">
        <p14:creationId xmlns:p14="http://schemas.microsoft.com/office/powerpoint/2010/main" val="351613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My Groups is available when the member is recorded as an adjutant or commander of a post, squadron, district, county, department and detachment.  The group menu is related to your position.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Adjutants and commanders, through their individual accounts, will have a My Groups area to assist with post and squadron administrative tasks.  A post officer will have access to both Legion and Sons of the American Legion membership.  SAL officers will have a menu with 2 groups.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&lt;1&gt; </a:t>
            </a:r>
            <a:endParaRPr lang="en-US" sz="180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928372-687C-2D47-B721-3F134B506727}" type="slidenum">
              <a:rPr lang="en-US" smtClean="0"/>
              <a:pPr/>
              <a:t>2</a:t>
            </a:fld>
            <a:endParaRPr lang="en-US"/>
          </a:p>
        </p:txBody>
      </p:sp>
    </p:spTree>
    <p:extLst>
      <p:ext uri="{BB962C8B-B14F-4D97-AF65-F5344CB8AC3E}">
        <p14:creationId xmlns:p14="http://schemas.microsoft.com/office/powerpoint/2010/main" val="1569148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764AD-D0CB-1AB1-44A4-63D1BEA1E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EDB3F-7BBA-0852-14BA-85C36457F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E29B23-D018-A082-6C5A-6A97B2FE4CB6}"/>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000" i="0" dirty="0"/>
              <a:t>Using the export Icon, export to an Excel document.</a:t>
            </a:r>
          </a:p>
          <a:p>
            <a:endParaRPr lang="en-US" i="0" dirty="0"/>
          </a:p>
        </p:txBody>
      </p:sp>
      <p:sp>
        <p:nvSpPr>
          <p:cNvPr id="4" name="Slide Number Placeholder 3">
            <a:extLst>
              <a:ext uri="{FF2B5EF4-FFF2-40B4-BE49-F238E27FC236}">
                <a16:creationId xmlns:a16="http://schemas.microsoft.com/office/drawing/2014/main" id="{A6167E1F-F8D4-E84F-8ADC-0C69019E94B8}"/>
              </a:ext>
            </a:extLst>
          </p:cNvPr>
          <p:cNvSpPr>
            <a:spLocks noGrp="1"/>
          </p:cNvSpPr>
          <p:nvPr>
            <p:ph type="sldNum" sz="quarter" idx="5"/>
          </p:nvPr>
        </p:nvSpPr>
        <p:spPr/>
        <p:txBody>
          <a:bodyPr/>
          <a:lstStyle/>
          <a:p>
            <a:fld id="{A3928372-687C-2D47-B721-3F134B506727}" type="slidenum">
              <a:rPr lang="en-US" smtClean="0"/>
              <a:pPr/>
              <a:t>20</a:t>
            </a:fld>
            <a:endParaRPr lang="en-US" dirty="0"/>
          </a:p>
        </p:txBody>
      </p:sp>
    </p:spTree>
    <p:extLst>
      <p:ext uri="{BB962C8B-B14F-4D97-AF65-F5344CB8AC3E}">
        <p14:creationId xmlns:p14="http://schemas.microsoft.com/office/powerpoint/2010/main" val="119647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616-D090-9C2C-4197-7060ECE43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245DF-238A-6248-AF18-EA503A1881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61D4F-2317-1EB8-21A0-F5C90E5D06AF}"/>
              </a:ext>
            </a:extLst>
          </p:cNvPr>
          <p:cNvSpPr>
            <a:spLocks noGrp="1"/>
          </p:cNvSpPr>
          <p:nvPr>
            <p:ph type="body" idx="1"/>
          </p:nvPr>
        </p:nvSpPr>
        <p:spPr/>
        <p:txBody>
          <a:bodyPr/>
          <a:lstStyle/>
          <a:p>
            <a:r>
              <a:rPr lang="en-US" sz="2400" i="0" dirty="0"/>
              <a:t>Members that renew online can be identified using the Member Online Renewals Report.  </a:t>
            </a:r>
          </a:p>
          <a:p>
            <a:endParaRPr lang="en-US" sz="2400" i="0" dirty="0"/>
          </a:p>
          <a:p>
            <a:r>
              <a:rPr lang="en-US" sz="2400" i="0" dirty="0"/>
              <a:t>Online renewal is available for Legion and Sons of the American Legion membership.</a:t>
            </a:r>
          </a:p>
          <a:p>
            <a:endParaRPr lang="en-US" sz="2400" i="0" dirty="0"/>
          </a:p>
          <a:p>
            <a:r>
              <a:rPr lang="en-US" sz="2400" i="0" dirty="0"/>
              <a:t>Click on the blue hyperlink to begin the members online renewal report.</a:t>
            </a:r>
          </a:p>
          <a:p>
            <a:endParaRPr lang="en-US" sz="2400" i="0" dirty="0"/>
          </a:p>
          <a:p>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C409E7A-0A85-C76A-51B2-F86FF960974F}"/>
              </a:ext>
            </a:extLst>
          </p:cNvPr>
          <p:cNvSpPr>
            <a:spLocks noGrp="1"/>
          </p:cNvSpPr>
          <p:nvPr>
            <p:ph type="sldNum" sz="quarter" idx="5"/>
          </p:nvPr>
        </p:nvSpPr>
        <p:spPr/>
        <p:txBody>
          <a:bodyPr/>
          <a:lstStyle/>
          <a:p>
            <a:fld id="{A3928372-687C-2D47-B721-3F134B506727}" type="slidenum">
              <a:rPr lang="en-US" smtClean="0"/>
              <a:pPr/>
              <a:t>21</a:t>
            </a:fld>
            <a:endParaRPr lang="en-US" dirty="0"/>
          </a:p>
        </p:txBody>
      </p:sp>
    </p:spTree>
    <p:extLst>
      <p:ext uri="{BB962C8B-B14F-4D97-AF65-F5344CB8AC3E}">
        <p14:creationId xmlns:p14="http://schemas.microsoft.com/office/powerpoint/2010/main" val="2614393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B4899-1A5F-6A2C-B65D-FC34DD37E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EAD57-9BEB-B9D4-A0BC-E2D1278ADB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28036-CC18-3E7E-01AC-520779D804DA}"/>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dirty="0"/>
              <a:t>Group selection is required.  Date range selection is updated by clicking on the calendar icon. &lt;1&gt; Use the left and right arrows to navigate by month and year.  Click on the date in the calendar to set. &lt;2&gt; Click View Report to generate listing. </a:t>
            </a:r>
            <a:endParaRPr lang="en-US" dirty="0"/>
          </a:p>
        </p:txBody>
      </p:sp>
    </p:spTree>
    <p:extLst>
      <p:ext uri="{BB962C8B-B14F-4D97-AF65-F5344CB8AC3E}">
        <p14:creationId xmlns:p14="http://schemas.microsoft.com/office/powerpoint/2010/main" val="1003867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AE692-1E72-B4E1-1CF9-0A6440FCD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9F3BF-1FB6-4D47-E14A-AC457A2CD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0DEB8-7C23-7905-7CD2-8E0ADFAF42AC}"/>
              </a:ext>
            </a:extLst>
          </p:cNvPr>
          <p:cNvSpPr>
            <a:spLocks noGrp="1"/>
          </p:cNvSpPr>
          <p:nvPr>
            <p:ph type="body" idx="1"/>
          </p:nvPr>
        </p:nvSpPr>
        <p:spPr/>
        <p:txBody>
          <a:bodyPr/>
          <a:lstStyle/>
          <a:p>
            <a:r>
              <a:rPr lang="en-US" sz="2400" i="0" dirty="0"/>
              <a:t>This report provides the total count with names, member id#, date and renewal year.  The amount paid displays the total amount of dues collected by the member, as reported on the annual squadron data report.  When a member renews online, National collects post dues, and sends all others to the department to distribute.  </a:t>
            </a:r>
          </a:p>
          <a:p>
            <a:endParaRPr lang="en-US" sz="2400" i="0" dirty="0"/>
          </a:p>
          <a:p>
            <a:r>
              <a:rPr lang="en-US" sz="2400" i="0" dirty="0"/>
              <a:t>If the squadron dues do not cover the minimum of national plus detachment, online renewal will not be available and result in an error message if the member attempts online renewal.</a:t>
            </a:r>
          </a:p>
          <a:p>
            <a:endParaRPr lang="en-US" sz="2400" i="0" dirty="0"/>
          </a:p>
          <a:p>
            <a:r>
              <a:rPr lang="en-US" sz="2400" i="0" dirty="0"/>
              <a:t>The export icon &lt;1&gt; is used to print and save reports.  Reports are not saved within the report writer.    </a:t>
            </a:r>
          </a:p>
        </p:txBody>
      </p:sp>
    </p:spTree>
    <p:extLst>
      <p:ext uri="{BB962C8B-B14F-4D97-AF65-F5344CB8AC3E}">
        <p14:creationId xmlns:p14="http://schemas.microsoft.com/office/powerpoint/2010/main" val="1221991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8FDD8-64E7-2C43-9F1D-F1C472E9A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D9B8C-175C-3DCB-10AF-4AA0B9D2AE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ACC57-0243-23EE-0BD8-70CA76FAA3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next report is Roster Updates. This report helps identify members who have transferred in and out of your squadron, new joins and other updates made on the member record.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Select Roster Updates blue hyperlink to begin.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8FFB19A-E3B2-8178-82F4-3D27BB651110}"/>
              </a:ext>
            </a:extLst>
          </p:cNvPr>
          <p:cNvSpPr>
            <a:spLocks noGrp="1"/>
          </p:cNvSpPr>
          <p:nvPr>
            <p:ph type="sldNum" sz="quarter" idx="5"/>
          </p:nvPr>
        </p:nvSpPr>
        <p:spPr/>
        <p:txBody>
          <a:bodyPr/>
          <a:lstStyle/>
          <a:p>
            <a:fld id="{A3928372-687C-2D47-B721-3F134B506727}" type="slidenum">
              <a:rPr lang="en-US" smtClean="0"/>
              <a:pPr/>
              <a:t>24</a:t>
            </a:fld>
            <a:endParaRPr lang="en-US" dirty="0"/>
          </a:p>
        </p:txBody>
      </p:sp>
    </p:spTree>
    <p:extLst>
      <p:ext uri="{BB962C8B-B14F-4D97-AF65-F5344CB8AC3E}">
        <p14:creationId xmlns:p14="http://schemas.microsoft.com/office/powerpoint/2010/main" val="1346410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B303E-D170-0944-4E8F-1E2DB07A51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2F0E7-C641-B7CA-37C0-7279F1228C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7572D-2AFC-0E14-701D-F3B086E02617}"/>
              </a:ext>
            </a:extLst>
          </p:cNvPr>
          <p:cNvSpPr>
            <a:spLocks noGrp="1"/>
          </p:cNvSpPr>
          <p:nvPr>
            <p:ph type="body" idx="1"/>
          </p:nvPr>
        </p:nvSpPr>
        <p:spPr/>
        <p:txBody>
          <a:bodyPr/>
          <a:lstStyle/>
          <a:p>
            <a:r>
              <a:rPr lang="en-US" sz="2400" i="0" dirty="0"/>
              <a:t>Select your group and date range using the calendar icons.  Select update type or all.  After all filters are set View Report to generate.  &lt;1&gt;</a:t>
            </a:r>
          </a:p>
          <a:p>
            <a:endParaRPr lang="en-US" sz="2400" i="0" dirty="0"/>
          </a:p>
        </p:txBody>
      </p:sp>
    </p:spTree>
    <p:extLst>
      <p:ext uri="{BB962C8B-B14F-4D97-AF65-F5344CB8AC3E}">
        <p14:creationId xmlns:p14="http://schemas.microsoft.com/office/powerpoint/2010/main" val="1460921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30B0F-4C0C-3BD5-B305-580ED7254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56555-A843-954F-1A02-DEE128AC64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CA3B1-1ED8-A503-6F09-D22207F7AFE1}"/>
              </a:ext>
            </a:extLst>
          </p:cNvPr>
          <p:cNvSpPr>
            <a:spLocks noGrp="1"/>
          </p:cNvSpPr>
          <p:nvPr>
            <p:ph type="body" idx="1"/>
          </p:nvPr>
        </p:nvSpPr>
        <p:spPr/>
        <p:txBody>
          <a:bodyPr/>
          <a:lstStyle/>
          <a:p>
            <a:r>
              <a:rPr lang="en-US" sz="2400" i="0" dirty="0"/>
              <a:t>To print or save, export to an Excel Document or PDF.  &lt;1&gt;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a:p>
            <a:endParaRPr lang="en-US" sz="2400" i="0" dirty="0"/>
          </a:p>
        </p:txBody>
      </p:sp>
    </p:spTree>
    <p:extLst>
      <p:ext uri="{BB962C8B-B14F-4D97-AF65-F5344CB8AC3E}">
        <p14:creationId xmlns:p14="http://schemas.microsoft.com/office/powerpoint/2010/main" val="174605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5AF7D-CE90-08AD-E53D-56E118168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6ADE7-7CB8-F5AD-D935-8ABC58633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A38B00-286D-1063-076D-FD1FEBB195E2}"/>
              </a:ext>
            </a:extLst>
          </p:cNvPr>
          <p:cNvSpPr>
            <a:spLocks noGrp="1"/>
          </p:cNvSpPr>
          <p:nvPr>
            <p:ph type="body" idx="1"/>
          </p:nvPr>
        </p:nvSpPr>
        <p:spPr/>
        <p:txBody>
          <a:bodyPr/>
          <a:lstStyle/>
          <a:p>
            <a:r>
              <a:rPr lang="en-US" i="0" dirty="0"/>
              <a:t>The report gives you information on updates made to the member record.   Notice transfer information includes to and from information.  Members who transfer out of your squadron no longer appear in current roster or current membership reports.  Paid members who transfer out will be included in the Paid Members report.</a:t>
            </a:r>
          </a:p>
        </p:txBody>
      </p:sp>
      <p:sp>
        <p:nvSpPr>
          <p:cNvPr id="4" name="Slide Number Placeholder 3">
            <a:extLst>
              <a:ext uri="{FF2B5EF4-FFF2-40B4-BE49-F238E27FC236}">
                <a16:creationId xmlns:a16="http://schemas.microsoft.com/office/drawing/2014/main" id="{70C03DB9-CF61-104C-0475-2FA15398F958}"/>
              </a:ext>
            </a:extLst>
          </p:cNvPr>
          <p:cNvSpPr>
            <a:spLocks noGrp="1"/>
          </p:cNvSpPr>
          <p:nvPr>
            <p:ph type="sldNum" sz="quarter" idx="5"/>
          </p:nvPr>
        </p:nvSpPr>
        <p:spPr/>
        <p:txBody>
          <a:bodyPr/>
          <a:lstStyle/>
          <a:p>
            <a:fld id="{A3928372-687C-2D47-B721-3F134B506727}" type="slidenum">
              <a:rPr lang="en-US" smtClean="0"/>
              <a:pPr/>
              <a:t>27</a:t>
            </a:fld>
            <a:endParaRPr lang="en-US" dirty="0"/>
          </a:p>
        </p:txBody>
      </p:sp>
    </p:spTree>
    <p:extLst>
      <p:ext uri="{BB962C8B-B14F-4D97-AF65-F5344CB8AC3E}">
        <p14:creationId xmlns:p14="http://schemas.microsoft.com/office/powerpoint/2010/main" val="2310422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5B529-373B-1AB0-09FC-BCD703058B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3FA14-99CE-9F52-2103-A5BAEA45DF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1DAB8D-CB57-D9B9-4CE2-FD00642D8400}"/>
              </a:ext>
            </a:extLst>
          </p:cNvPr>
          <p:cNvSpPr>
            <a:spLocks noGrp="1"/>
          </p:cNvSpPr>
          <p:nvPr>
            <p:ph type="body" idx="1"/>
          </p:nvPr>
        </p:nvSpPr>
        <p:spPr/>
        <p:txBody>
          <a:bodyPr/>
          <a:lstStyle/>
          <a:p>
            <a:r>
              <a:rPr lang="en-US" i="0" dirty="0"/>
              <a:t>.</a:t>
            </a:r>
          </a:p>
        </p:txBody>
      </p:sp>
      <p:sp>
        <p:nvSpPr>
          <p:cNvPr id="4" name="Slide Number Placeholder 3">
            <a:extLst>
              <a:ext uri="{FF2B5EF4-FFF2-40B4-BE49-F238E27FC236}">
                <a16:creationId xmlns:a16="http://schemas.microsoft.com/office/drawing/2014/main" id="{C79B133D-71D1-5CD5-64DD-5B07946DD43E}"/>
              </a:ext>
            </a:extLst>
          </p:cNvPr>
          <p:cNvSpPr>
            <a:spLocks noGrp="1"/>
          </p:cNvSpPr>
          <p:nvPr>
            <p:ph type="sldNum" sz="quarter" idx="5"/>
          </p:nvPr>
        </p:nvSpPr>
        <p:spPr/>
        <p:txBody>
          <a:bodyPr/>
          <a:lstStyle/>
          <a:p>
            <a:fld id="{A3928372-687C-2D47-B721-3F134B506727}" type="slidenum">
              <a:rPr lang="en-US" smtClean="0"/>
              <a:pPr/>
              <a:t>28</a:t>
            </a:fld>
            <a:endParaRPr lang="en-US" dirty="0"/>
          </a:p>
        </p:txBody>
      </p:sp>
    </p:spTree>
    <p:extLst>
      <p:ext uri="{BB962C8B-B14F-4D97-AF65-F5344CB8AC3E}">
        <p14:creationId xmlns:p14="http://schemas.microsoft.com/office/powerpoint/2010/main" val="845440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C3735-E490-E543-945E-AD59A16C8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5C0A4-0DEF-FAFF-6807-E7C66F4296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E18C3E-F42F-C56D-FE7D-28933CF7214C}"/>
              </a:ext>
            </a:extLst>
          </p:cNvPr>
          <p:cNvSpPr>
            <a:spLocks noGrp="1"/>
          </p:cNvSpPr>
          <p:nvPr>
            <p:ph type="body" idx="1"/>
          </p:nvPr>
        </p:nvSpPr>
        <p:spPr/>
        <p:txBody>
          <a:bodyPr/>
          <a:lstStyle/>
          <a:p>
            <a:r>
              <a:rPr lang="en-US" i="0" dirty="0"/>
              <a:t>Dues history report displays payment information from 2011 to present.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D99A68E7-0CEF-CBD9-CB58-4426B1BFD52A}"/>
              </a:ext>
            </a:extLst>
          </p:cNvPr>
          <p:cNvSpPr>
            <a:spLocks noGrp="1"/>
          </p:cNvSpPr>
          <p:nvPr>
            <p:ph type="sldNum" sz="quarter" idx="5"/>
          </p:nvPr>
        </p:nvSpPr>
        <p:spPr/>
        <p:txBody>
          <a:bodyPr/>
          <a:lstStyle/>
          <a:p>
            <a:fld id="{A3928372-687C-2D47-B721-3F134B506727}" type="slidenum">
              <a:rPr lang="en-US" smtClean="0"/>
              <a:pPr/>
              <a:t>29</a:t>
            </a:fld>
            <a:endParaRPr lang="en-US" dirty="0"/>
          </a:p>
        </p:txBody>
      </p:sp>
    </p:spTree>
    <p:extLst>
      <p:ext uri="{BB962C8B-B14F-4D97-AF65-F5344CB8AC3E}">
        <p14:creationId xmlns:p14="http://schemas.microsoft.com/office/powerpoint/2010/main" val="25942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in group profile, take note to the group selected.  This is the group to which administrative tools are featured.  </a:t>
            </a:r>
          </a:p>
          <a:p>
            <a:endParaRPr lang="en-US" dirty="0"/>
          </a:p>
          <a:p>
            <a:r>
              <a:rPr lang="en-US" dirty="0"/>
              <a:t>&lt;1&gt; MyLegion reports are found in the left menu.   Consolidated reports display as the group profile main landing page.  To submit or view a consolidated report, select “Submit CPR/CSR Reports in the left menu or from the dashboard.  &lt;2&gt; </a:t>
            </a:r>
          </a:p>
        </p:txBody>
      </p:sp>
    </p:spTree>
    <p:extLst>
      <p:ext uri="{BB962C8B-B14F-4D97-AF65-F5344CB8AC3E}">
        <p14:creationId xmlns:p14="http://schemas.microsoft.com/office/powerpoint/2010/main" val="203560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FBA9F-7117-8C4B-F069-D9BD68906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D2D2C-0E3E-C4DB-255E-FDAC2EBBE9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23CDA-0074-E34A-0AA6-3CCEC45E62DC}"/>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dirty="0"/>
              <a:t>Enter the 9-digit membership number and organization, &lt;1&gt; and click View Report.  Use the export icon to save or print. &lt;2&gt;</a:t>
            </a:r>
          </a:p>
          <a:p>
            <a:endParaRPr lang="en-US" sz="2400" i="0" dirty="0"/>
          </a:p>
          <a:p>
            <a:endParaRPr lang="en-US" sz="2400" i="0" dirty="0"/>
          </a:p>
          <a:p>
            <a:pPr marL="0" marR="0" lvl="0" indent="0" defTabSz="457200" eaLnBrk="1" fontAlgn="auto" latinLnBrk="0" hangingPunct="1">
              <a:lnSpc>
                <a:spcPct val="117999"/>
              </a:lnSpc>
              <a:spcBef>
                <a:spcPts val="0"/>
              </a:spcBef>
              <a:spcAft>
                <a:spcPts val="0"/>
              </a:spcAft>
              <a:buClrTx/>
              <a:buSzTx/>
              <a:buFontTx/>
              <a:buNone/>
              <a:tabLst/>
              <a:defRPr/>
            </a:pPr>
            <a:r>
              <a:rPr lang="en-US" sz="2400" i="0" dirty="0"/>
              <a:t>Payment history includes 2011 to present.   If more payment information is needed, contact your department headquarters.  Departments can work with national headquarters to view archived data.</a:t>
            </a:r>
          </a:p>
          <a:p>
            <a:endParaRPr lang="en-US" sz="2400" i="0" dirty="0"/>
          </a:p>
        </p:txBody>
      </p:sp>
    </p:spTree>
    <p:extLst>
      <p:ext uri="{BB962C8B-B14F-4D97-AF65-F5344CB8AC3E}">
        <p14:creationId xmlns:p14="http://schemas.microsoft.com/office/powerpoint/2010/main" val="3311588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2EEA6-0A84-8897-31E3-CF646D306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C0D03-A362-203E-B369-A053B06B8F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C2ED4-67D3-150E-9C39-CE882320858E}"/>
              </a:ext>
            </a:extLst>
          </p:cNvPr>
          <p:cNvSpPr>
            <a:spLocks noGrp="1"/>
          </p:cNvSpPr>
          <p:nvPr>
            <p:ph type="body" idx="1"/>
          </p:nvPr>
        </p:nvSpPr>
        <p:spPr/>
        <p:txBody>
          <a:bodyPr/>
          <a:lstStyle/>
          <a:p>
            <a:r>
              <a:rPr lang="en-US" i="0" dirty="0"/>
              <a:t>The Paid Members report is the report corresponding with Department membership reports.  It includes all members paid for the current year, even if they transferred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238046B6-532A-F160-39CF-3AF3384819FD}"/>
              </a:ext>
            </a:extLst>
          </p:cNvPr>
          <p:cNvSpPr>
            <a:spLocks noGrp="1"/>
          </p:cNvSpPr>
          <p:nvPr>
            <p:ph type="sldNum" sz="quarter" idx="5"/>
          </p:nvPr>
        </p:nvSpPr>
        <p:spPr/>
        <p:txBody>
          <a:bodyPr/>
          <a:lstStyle/>
          <a:p>
            <a:fld id="{A3928372-687C-2D47-B721-3F134B506727}" type="slidenum">
              <a:rPr lang="en-US" smtClean="0"/>
              <a:pPr/>
              <a:t>31</a:t>
            </a:fld>
            <a:endParaRPr lang="en-US" dirty="0"/>
          </a:p>
        </p:txBody>
      </p:sp>
    </p:spTree>
    <p:extLst>
      <p:ext uri="{BB962C8B-B14F-4D97-AF65-F5344CB8AC3E}">
        <p14:creationId xmlns:p14="http://schemas.microsoft.com/office/powerpoint/2010/main" val="2263062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4E9FC-C1FB-09FE-DF9C-48962D02D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D7BCE-9C16-BE65-EA78-94CDBD110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DBFB00-056A-2655-27B1-17C14C4CA70E}"/>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dirty="0"/>
              <a:t>Enter organization, group, and last paid year.  Click View Report &lt;1&gt; to generate.   Export the report to save and print.  &lt;2&gt;</a:t>
            </a:r>
          </a:p>
          <a:p>
            <a:endParaRPr lang="en-US" sz="2400" i="0" dirty="0"/>
          </a:p>
        </p:txBody>
      </p:sp>
    </p:spTree>
    <p:extLst>
      <p:ext uri="{BB962C8B-B14F-4D97-AF65-F5344CB8AC3E}">
        <p14:creationId xmlns:p14="http://schemas.microsoft.com/office/powerpoint/2010/main" val="9432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r>
              <a:rPr lang="en-US" i="0" dirty="0"/>
              <a:t>This report provides members paid to the post, even if transferred out.  It also identifies the renewal type and batch number.  The paid members report will correlate with detachment membership goals reports.</a:t>
            </a:r>
          </a:p>
          <a:p>
            <a:r>
              <a:rPr lang="en-US" b="0" i="0" dirty="0">
                <a:solidFill>
                  <a:srgbClr val="444444"/>
                </a:solidFill>
                <a:effectLst/>
                <a:latin typeface="latoregular"/>
              </a:rPr>
              <a:t> </a:t>
            </a:r>
            <a:endParaRPr lang="en-US"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33</a:t>
            </a:fld>
            <a:endParaRPr lang="en-US" dirty="0"/>
          </a:p>
        </p:txBody>
      </p:sp>
    </p:spTree>
    <p:extLst>
      <p:ext uri="{BB962C8B-B14F-4D97-AF65-F5344CB8AC3E}">
        <p14:creationId xmlns:p14="http://schemas.microsoft.com/office/powerpoint/2010/main" val="1102765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E7A84-D321-6C22-E3BC-C02A08F82E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C61B6-2FAF-A97A-DAB7-C0D9FEC79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CC7C5B-ADDB-DE43-DC7C-7872B7EBAAB8}"/>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F3EB2861-85B6-F93B-2359-9CE7AA8D76A2}"/>
              </a:ext>
            </a:extLst>
          </p:cNvPr>
          <p:cNvSpPr>
            <a:spLocks noGrp="1"/>
          </p:cNvSpPr>
          <p:nvPr>
            <p:ph type="sldNum" sz="quarter" idx="5"/>
          </p:nvPr>
        </p:nvSpPr>
        <p:spPr/>
        <p:txBody>
          <a:bodyPr/>
          <a:lstStyle/>
          <a:p>
            <a:fld id="{A3928372-687C-2D47-B721-3F134B506727}" type="slidenum">
              <a:rPr lang="en-US" smtClean="0"/>
              <a:pPr/>
              <a:t>34</a:t>
            </a:fld>
            <a:endParaRPr lang="en-US" dirty="0"/>
          </a:p>
        </p:txBody>
      </p:sp>
    </p:spTree>
    <p:extLst>
      <p:ext uri="{BB962C8B-B14F-4D97-AF65-F5344CB8AC3E}">
        <p14:creationId xmlns:p14="http://schemas.microsoft.com/office/powerpoint/2010/main" val="3410208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1D29F-CEEE-C698-F6A2-FBA2BEFD8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074AA-D332-A43C-25CF-4486E89A0A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A39284-6CB4-8E34-B2DF-D4355F3A08A3}"/>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670E4F6E-63B3-282F-7D37-653449726784}"/>
              </a:ext>
            </a:extLst>
          </p:cNvPr>
          <p:cNvSpPr>
            <a:spLocks noGrp="1"/>
          </p:cNvSpPr>
          <p:nvPr>
            <p:ph type="sldNum" sz="quarter" idx="5"/>
          </p:nvPr>
        </p:nvSpPr>
        <p:spPr/>
        <p:txBody>
          <a:bodyPr/>
          <a:lstStyle/>
          <a:p>
            <a:fld id="{A3928372-687C-2D47-B721-3F134B506727}" type="slidenum">
              <a:rPr lang="en-US" smtClean="0"/>
              <a:pPr/>
              <a:t>35</a:t>
            </a:fld>
            <a:endParaRPr lang="en-US" dirty="0"/>
          </a:p>
        </p:txBody>
      </p:sp>
    </p:spTree>
    <p:extLst>
      <p:ext uri="{BB962C8B-B14F-4D97-AF65-F5344CB8AC3E}">
        <p14:creationId xmlns:p14="http://schemas.microsoft.com/office/powerpoint/2010/main" val="119149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09232-F9A8-7BFC-F688-E74A2D4DB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2C36E6-B91D-BC1D-A18D-F931A0D47F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013A6-1B86-DFBD-A63E-74EBFF57EF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3x10 labels produce a 30 per sheet label that fits Avery 5160 or any 30/sheet blank labels.</a:t>
            </a:r>
          </a:p>
          <a:p>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Click on the blue hyperlink to set filters and create labels.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92838F5-51CA-4C97-9C88-7051A8BB9145}"/>
              </a:ext>
            </a:extLst>
          </p:cNvPr>
          <p:cNvSpPr>
            <a:spLocks noGrp="1"/>
          </p:cNvSpPr>
          <p:nvPr>
            <p:ph type="sldNum" sz="quarter" idx="5"/>
          </p:nvPr>
        </p:nvSpPr>
        <p:spPr/>
        <p:txBody>
          <a:bodyPr/>
          <a:lstStyle/>
          <a:p>
            <a:fld id="{A3928372-687C-2D47-B721-3F134B506727}" type="slidenum">
              <a:rPr lang="en-US" smtClean="0"/>
              <a:pPr/>
              <a:t>36</a:t>
            </a:fld>
            <a:endParaRPr lang="en-US" dirty="0"/>
          </a:p>
        </p:txBody>
      </p:sp>
    </p:spTree>
    <p:extLst>
      <p:ext uri="{BB962C8B-B14F-4D97-AF65-F5344CB8AC3E}">
        <p14:creationId xmlns:p14="http://schemas.microsoft.com/office/powerpoint/2010/main" val="4055038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9E04F-8D59-7F3D-CD28-6FC5EC988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DC325-8740-C036-9FD5-0ADF0BEE5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52448-7F8E-83F4-C11F-5F7DDA470E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Filtering options allows you to define the members included in labels.  Deceased and members flagged as undeliverable will be suppressed from mailing labels.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The first step is to select the group.  Next, select the last paid year or multiple years.  &lt;1&gt;  Designate if you want your labels sorted by last name or zip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After parameters are set, View Report to continue. &lt;2&gt; </a:t>
            </a:r>
          </a:p>
          <a:p>
            <a:endParaRPr lang="en-US" sz="2400" i="0" dirty="0"/>
          </a:p>
        </p:txBody>
      </p:sp>
    </p:spTree>
    <p:extLst>
      <p:ext uri="{BB962C8B-B14F-4D97-AF65-F5344CB8AC3E}">
        <p14:creationId xmlns:p14="http://schemas.microsoft.com/office/powerpoint/2010/main" val="1311177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FA08B-AC54-8B98-4BC9-D6BC82DC5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B8535-ECCC-1003-2092-581746ADF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EE72-B032-54BF-A59A-7E60B8788BF4}"/>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dirty="0"/>
              <a:t>The label display is not in 30/sheet format.  Send the data to a PDF document selecting the export icon. &lt;1&gt;  The export icon is used print and save all reports using the file types in the menu.  PDF is the only selection that applies for labels.  After you select PDF look for a tab to open the PDF generally located at the lower left of your window.</a:t>
            </a:r>
          </a:p>
          <a:p>
            <a:endParaRPr lang="en-US" sz="2400" i="0" dirty="0"/>
          </a:p>
        </p:txBody>
      </p:sp>
    </p:spTree>
    <p:extLst>
      <p:ext uri="{BB962C8B-B14F-4D97-AF65-F5344CB8AC3E}">
        <p14:creationId xmlns:p14="http://schemas.microsoft.com/office/powerpoint/2010/main" val="2526778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PDF opens to print labels.  Use the print icon to send to your printer.</a:t>
            </a:r>
          </a:p>
        </p:txBody>
      </p:sp>
      <p:sp>
        <p:nvSpPr>
          <p:cNvPr id="4" name="Slide Number Placeholder 3"/>
          <p:cNvSpPr>
            <a:spLocks noGrp="1"/>
          </p:cNvSpPr>
          <p:nvPr>
            <p:ph type="sldNum" sz="quarter" idx="5"/>
          </p:nvPr>
        </p:nvSpPr>
        <p:spPr/>
        <p:txBody>
          <a:bodyPr/>
          <a:lstStyle/>
          <a:p>
            <a:fld id="{A3928372-687C-2D47-B721-3F134B506727}" type="slidenum">
              <a:rPr lang="en-US" smtClean="0"/>
              <a:pPr/>
              <a:t>39</a:t>
            </a:fld>
            <a:endParaRPr lang="en-US" dirty="0"/>
          </a:p>
        </p:txBody>
      </p:sp>
    </p:spTree>
    <p:extLst>
      <p:ext uri="{BB962C8B-B14F-4D97-AF65-F5344CB8AC3E}">
        <p14:creationId xmlns:p14="http://schemas.microsoft.com/office/powerpoint/2010/main" val="256538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3 view areas in consolidated reports.  Open reports are available to enter data while in draft status.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There is only one open report for the reporting year.  When available, you can edit the report until the report is submitted or the final submission date.  </a:t>
            </a:r>
          </a:p>
          <a:p>
            <a:endParaRPr lang="en-US" dirty="0"/>
          </a:p>
          <a:p>
            <a:r>
              <a:rPr lang="en-US" dirty="0"/>
              <a:t>To enter information in the report, click Edit.  &lt;1&gt; If you submit online, you do not need to mail a paper form.  The department has access to submitted report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4</a:t>
            </a:fld>
            <a:endParaRPr lang="en-US" dirty="0"/>
          </a:p>
        </p:txBody>
      </p:sp>
    </p:spTree>
    <p:extLst>
      <p:ext uri="{BB962C8B-B14F-4D97-AF65-F5344CB8AC3E}">
        <p14:creationId xmlns:p14="http://schemas.microsoft.com/office/powerpoint/2010/main" val="35196248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66AED-258B-CED3-F8DC-25FB68EFD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4D390E-BB80-3258-FC9F-EF3D1701C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3D1E98-0151-849D-9056-ACC2301B72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A renewal letter and labels are available to reach out to expired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F49B106-D4B5-2E3F-54D2-5812C449ED5E}"/>
              </a:ext>
            </a:extLst>
          </p:cNvPr>
          <p:cNvSpPr>
            <a:spLocks noGrp="1"/>
          </p:cNvSpPr>
          <p:nvPr>
            <p:ph type="sldNum" sz="quarter" idx="5"/>
          </p:nvPr>
        </p:nvSpPr>
        <p:spPr/>
        <p:txBody>
          <a:bodyPr/>
          <a:lstStyle/>
          <a:p>
            <a:fld id="{A3928372-687C-2D47-B721-3F134B506727}" type="slidenum">
              <a:rPr lang="en-US" smtClean="0"/>
              <a:pPr/>
              <a:t>40</a:t>
            </a:fld>
            <a:endParaRPr lang="en-US" dirty="0"/>
          </a:p>
        </p:txBody>
      </p:sp>
    </p:spTree>
    <p:extLst>
      <p:ext uri="{BB962C8B-B14F-4D97-AF65-F5344CB8AC3E}">
        <p14:creationId xmlns:p14="http://schemas.microsoft.com/office/powerpoint/2010/main" val="4405510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FA560-530F-168B-8C28-BC96B9891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72C02-FCDB-2237-E518-951A9BBE2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9D4281-B413-D4D1-C239-4E38D5A197DC}"/>
              </a:ext>
            </a:extLst>
          </p:cNvPr>
          <p:cNvSpPr>
            <a:spLocks noGrp="1"/>
          </p:cNvSpPr>
          <p:nvPr>
            <p:ph type="body" idx="1"/>
          </p:nvPr>
        </p:nvSpPr>
        <p:spPr/>
        <p:txBody>
          <a:bodyPr/>
          <a:lstStyle/>
          <a:p>
            <a:r>
              <a:rPr lang="en-US" sz="2400" i="0" dirty="0"/>
              <a:t>Creating the letter begins with filters.  Select the group first.  This populates the contact name and title with commander information.  &lt;1&gt;  These fields can be modified by typing new text in the fields.</a:t>
            </a:r>
          </a:p>
          <a:p>
            <a:endParaRPr lang="en-US" sz="2400" i="0" dirty="0"/>
          </a:p>
          <a:p>
            <a:r>
              <a:rPr lang="en-US" sz="2400" i="0" dirty="0"/>
              <a:t>&lt;2&gt; Enter last paid year or multiple years, and sort option.  Only expired years will be available.  Click &lt;3&gt; View Report to generate.</a:t>
            </a:r>
          </a:p>
          <a:p>
            <a:endParaRPr lang="en-US" sz="2400" i="0" dirty="0"/>
          </a:p>
        </p:txBody>
      </p:sp>
    </p:spTree>
    <p:extLst>
      <p:ext uri="{BB962C8B-B14F-4D97-AF65-F5344CB8AC3E}">
        <p14:creationId xmlns:p14="http://schemas.microsoft.com/office/powerpoint/2010/main" val="1357597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personalized letter generates.  Letters need to be exported to print.  Using the export icon, export to a PDF &lt;1&gt;.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42</a:t>
            </a:fld>
            <a:endParaRPr lang="en-US" dirty="0"/>
          </a:p>
        </p:txBody>
      </p:sp>
    </p:spTree>
    <p:extLst>
      <p:ext uri="{BB962C8B-B14F-4D97-AF65-F5344CB8AC3E}">
        <p14:creationId xmlns:p14="http://schemas.microsoft.com/office/powerpoint/2010/main" val="1483862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t>The letter is personalized using member and squadron information including dues and dues remittance address.  &lt;1&gt; The bottom of the letter includes a remittance slip with dues amount and member information.  If there is missing contact information, a line is provided for the member to complete and return with dues.</a:t>
            </a:r>
          </a:p>
          <a:p>
            <a:endParaRPr lang="en-US" i="1"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43</a:t>
            </a:fld>
            <a:endParaRPr lang="en-US" dirty="0"/>
          </a:p>
        </p:txBody>
      </p:sp>
    </p:spTree>
    <p:extLst>
      <p:ext uri="{BB962C8B-B14F-4D97-AF65-F5344CB8AC3E}">
        <p14:creationId xmlns:p14="http://schemas.microsoft.com/office/powerpoint/2010/main" val="414848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3858B-A2CD-9239-225D-B49299593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EA896-15B6-7F64-D9D7-493B04021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41E5F-603A-1EB5-9DBF-4DEF940A7E16}"/>
              </a:ext>
            </a:extLst>
          </p:cNvPr>
          <p:cNvSpPr>
            <a:spLocks noGrp="1"/>
          </p:cNvSpPr>
          <p:nvPr>
            <p:ph type="body" idx="1"/>
          </p:nvPr>
        </p:nvSpPr>
        <p:spPr/>
        <p:txBody>
          <a:bodyPr/>
          <a:lstStyle/>
          <a:p>
            <a:r>
              <a:rPr lang="en-US" sz="2400" i="0" dirty="0"/>
              <a:t> You can create labels for renewal letters.  Go to Renewal labels and use the same criteria used for letters.  </a:t>
            </a:r>
          </a:p>
          <a:p>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465F014E-AE2B-1FFF-D4FF-9018E4D458A2}"/>
              </a:ext>
            </a:extLst>
          </p:cNvPr>
          <p:cNvSpPr>
            <a:spLocks noGrp="1"/>
          </p:cNvSpPr>
          <p:nvPr>
            <p:ph type="sldNum" sz="quarter" idx="5"/>
          </p:nvPr>
        </p:nvSpPr>
        <p:spPr/>
        <p:txBody>
          <a:bodyPr/>
          <a:lstStyle/>
          <a:p>
            <a:fld id="{A3928372-687C-2D47-B721-3F134B506727}" type="slidenum">
              <a:rPr lang="en-US" smtClean="0"/>
              <a:pPr/>
              <a:t>44</a:t>
            </a:fld>
            <a:endParaRPr lang="en-US" dirty="0"/>
          </a:p>
        </p:txBody>
      </p:sp>
    </p:spTree>
    <p:extLst>
      <p:ext uri="{BB962C8B-B14F-4D97-AF65-F5344CB8AC3E}">
        <p14:creationId xmlns:p14="http://schemas.microsoft.com/office/powerpoint/2010/main" val="10706624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8CB74-CD9D-96E6-2FD1-48599FC6A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811B7-226C-3C92-92AF-0A37A846A3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56998A-4D20-2019-408E-9CB51CACF9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 Members in my Area and Project Stay active are reports for Legion only.</a:t>
            </a:r>
          </a:p>
        </p:txBody>
      </p:sp>
      <p:sp>
        <p:nvSpPr>
          <p:cNvPr id="4" name="Slide Number Placeholder 3">
            <a:extLst>
              <a:ext uri="{FF2B5EF4-FFF2-40B4-BE49-F238E27FC236}">
                <a16:creationId xmlns:a16="http://schemas.microsoft.com/office/drawing/2014/main" id="{3B9B164D-3CE0-409D-BD5F-BC5481C9A4C4}"/>
              </a:ext>
            </a:extLst>
          </p:cNvPr>
          <p:cNvSpPr>
            <a:spLocks noGrp="1"/>
          </p:cNvSpPr>
          <p:nvPr>
            <p:ph type="sldNum" sz="quarter" idx="5"/>
          </p:nvPr>
        </p:nvSpPr>
        <p:spPr/>
        <p:txBody>
          <a:bodyPr/>
          <a:lstStyle/>
          <a:p>
            <a:fld id="{A3928372-687C-2D47-B721-3F134B506727}" type="slidenum">
              <a:rPr lang="en-US" smtClean="0"/>
              <a:pPr/>
              <a:t>45</a:t>
            </a:fld>
            <a:endParaRPr lang="en-US" dirty="0"/>
          </a:p>
        </p:txBody>
      </p:sp>
    </p:spTree>
    <p:extLst>
      <p:ext uri="{BB962C8B-B14F-4D97-AF65-F5344CB8AC3E}">
        <p14:creationId xmlns:p14="http://schemas.microsoft.com/office/powerpoint/2010/main" val="3374950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0D079-92EE-8D3A-84BA-061448A73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DD446-B80C-6E00-E3AA-C7B7469E9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5300B0-6E65-5532-5BFD-199C3D30BB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Monitor who has access to your group in MyLegion using the MyLegion Access report.  </a:t>
            </a:r>
            <a:endParaRPr lang="en-US" dirty="0"/>
          </a:p>
        </p:txBody>
      </p:sp>
      <p:sp>
        <p:nvSpPr>
          <p:cNvPr id="4" name="Slide Number Placeholder 3">
            <a:extLst>
              <a:ext uri="{FF2B5EF4-FFF2-40B4-BE49-F238E27FC236}">
                <a16:creationId xmlns:a16="http://schemas.microsoft.com/office/drawing/2014/main" id="{2141044E-8B19-FDDA-9A81-CC9FFD626830}"/>
              </a:ext>
            </a:extLst>
          </p:cNvPr>
          <p:cNvSpPr>
            <a:spLocks noGrp="1"/>
          </p:cNvSpPr>
          <p:nvPr>
            <p:ph type="sldNum" sz="quarter" idx="5"/>
          </p:nvPr>
        </p:nvSpPr>
        <p:spPr/>
        <p:txBody>
          <a:bodyPr/>
          <a:lstStyle/>
          <a:p>
            <a:fld id="{A3928372-687C-2D47-B721-3F134B506727}" type="slidenum">
              <a:rPr lang="en-US" smtClean="0"/>
              <a:pPr/>
              <a:t>46</a:t>
            </a:fld>
            <a:endParaRPr lang="en-US" dirty="0"/>
          </a:p>
        </p:txBody>
      </p:sp>
    </p:spTree>
    <p:extLst>
      <p:ext uri="{BB962C8B-B14F-4D97-AF65-F5344CB8AC3E}">
        <p14:creationId xmlns:p14="http://schemas.microsoft.com/office/powerpoint/2010/main" val="37294896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56BAF-0FF2-845C-589F-CEC13B13DC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A6805-0825-88D3-8593-6B53D4DAE4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CA984-DC9A-1C99-6293-9D72E3DEC803}"/>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dirty="0"/>
              <a:t>The group menu displays who you have access to maintain.  District and county administrators will have a listing of all posts or squadrons in your group.  Click View Report.  &lt;1&gt;</a:t>
            </a:r>
          </a:p>
          <a:p>
            <a:pPr marL="0" marR="0" lvl="0" indent="0" defTabSz="457200" eaLnBrk="1" fontAlgn="auto" latinLnBrk="0" hangingPunct="1">
              <a:lnSpc>
                <a:spcPct val="117999"/>
              </a:lnSpc>
              <a:spcBef>
                <a:spcPts val="0"/>
              </a:spcBef>
              <a:spcAft>
                <a:spcPts val="0"/>
              </a:spcAft>
              <a:buClrTx/>
              <a:buSzTx/>
              <a:buFontTx/>
              <a:buNone/>
              <a:tabLst/>
              <a:defRPr/>
            </a:pPr>
            <a:endParaRPr lang="en-US" sz="2400" i="0" dirty="0"/>
          </a:p>
          <a:p>
            <a:endParaRPr lang="en-US" sz="2400" i="0" dirty="0"/>
          </a:p>
        </p:txBody>
      </p:sp>
    </p:spTree>
    <p:extLst>
      <p:ext uri="{BB962C8B-B14F-4D97-AF65-F5344CB8AC3E}">
        <p14:creationId xmlns:p14="http://schemas.microsoft.com/office/powerpoint/2010/main" val="7675357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FFEDB-215B-9279-E246-68B90945D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79925-4477-6451-B4F9-C099362EF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8D529-E7EA-49DC-16AD-361E48B51B4E}"/>
              </a:ext>
            </a:extLst>
          </p:cNvPr>
          <p:cNvSpPr>
            <a:spLocks noGrp="1"/>
          </p:cNvSpPr>
          <p:nvPr>
            <p:ph type="body" idx="1"/>
          </p:nvPr>
        </p:nvSpPr>
        <p:spPr/>
        <p:txBody>
          <a:bodyPr/>
          <a:lstStyle/>
          <a:p>
            <a:r>
              <a:rPr lang="en-US" i="0" dirty="0"/>
              <a:t>Adjutants and Commanders will have access by default and have access to manage permissions.  To update permissions, search the member record and go to Assign Group Permissions.  Contact your detachment headquarters to apply and end date.</a:t>
            </a:r>
          </a:p>
        </p:txBody>
      </p:sp>
      <p:sp>
        <p:nvSpPr>
          <p:cNvPr id="4" name="Slide Number Placeholder 3">
            <a:extLst>
              <a:ext uri="{FF2B5EF4-FFF2-40B4-BE49-F238E27FC236}">
                <a16:creationId xmlns:a16="http://schemas.microsoft.com/office/drawing/2014/main" id="{CA283410-C5AE-03E1-1B71-B9218A035175}"/>
              </a:ext>
            </a:extLst>
          </p:cNvPr>
          <p:cNvSpPr>
            <a:spLocks noGrp="1"/>
          </p:cNvSpPr>
          <p:nvPr>
            <p:ph type="sldNum" sz="quarter" idx="5"/>
          </p:nvPr>
        </p:nvSpPr>
        <p:spPr/>
        <p:txBody>
          <a:bodyPr/>
          <a:lstStyle/>
          <a:p>
            <a:fld id="{A3928372-687C-2D47-B721-3F134B506727}" type="slidenum">
              <a:rPr lang="en-US" smtClean="0"/>
              <a:pPr/>
              <a:t>48</a:t>
            </a:fld>
            <a:endParaRPr lang="en-US" dirty="0"/>
          </a:p>
        </p:txBody>
      </p:sp>
    </p:spTree>
    <p:extLst>
      <p:ext uri="{BB962C8B-B14F-4D97-AF65-F5344CB8AC3E}">
        <p14:creationId xmlns:p14="http://schemas.microsoft.com/office/powerpoint/2010/main" val="2656400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E4217-C402-B869-7623-D74560B4D1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36AE8-ECB5-F632-2A6F-AC871F998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8FCF45-C473-8DB2-8AD0-ABAA063FF7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Post officers within district report is for Legion only at this time.</a:t>
            </a:r>
            <a:endParaRPr lang="en-US" dirty="0"/>
          </a:p>
        </p:txBody>
      </p:sp>
      <p:sp>
        <p:nvSpPr>
          <p:cNvPr id="4" name="Slide Number Placeholder 3">
            <a:extLst>
              <a:ext uri="{FF2B5EF4-FFF2-40B4-BE49-F238E27FC236}">
                <a16:creationId xmlns:a16="http://schemas.microsoft.com/office/drawing/2014/main" id="{37E416B0-55D7-FB1E-B01C-31CB49ACA955}"/>
              </a:ext>
            </a:extLst>
          </p:cNvPr>
          <p:cNvSpPr>
            <a:spLocks noGrp="1"/>
          </p:cNvSpPr>
          <p:nvPr>
            <p:ph type="sldNum" sz="quarter" idx="5"/>
          </p:nvPr>
        </p:nvSpPr>
        <p:spPr/>
        <p:txBody>
          <a:bodyPr/>
          <a:lstStyle/>
          <a:p>
            <a:fld id="{A3928372-687C-2D47-B721-3F134B506727}" type="slidenum">
              <a:rPr lang="en-US" smtClean="0"/>
              <a:pPr/>
              <a:t>49</a:t>
            </a:fld>
            <a:endParaRPr lang="en-US" dirty="0"/>
          </a:p>
        </p:txBody>
      </p:sp>
    </p:spTree>
    <p:extLst>
      <p:ext uri="{BB962C8B-B14F-4D97-AF65-F5344CB8AC3E}">
        <p14:creationId xmlns:p14="http://schemas.microsoft.com/office/powerpoint/2010/main" val="193521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F22E8-25EA-B064-C6DA-DCF063914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0D659-1A7E-483B-0C4A-E2692AC8A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BBEA7-0F1A-7734-7C8D-26D1DC96A545}"/>
              </a:ext>
            </a:extLst>
          </p:cNvPr>
          <p:cNvSpPr>
            <a:spLocks noGrp="1"/>
          </p:cNvSpPr>
          <p:nvPr>
            <p:ph type="body" idx="1"/>
          </p:nvPr>
        </p:nvSpPr>
        <p:spPr/>
        <p:txBody>
          <a:bodyPr/>
          <a:lstStyle/>
          <a:p>
            <a:r>
              <a:rPr lang="en-US" dirty="0"/>
              <a:t>Click edit to open the fillable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6E3BE0DF-D431-7A16-4AE3-7BD35B920798}"/>
              </a:ext>
            </a:extLst>
          </p:cNvPr>
          <p:cNvSpPr>
            <a:spLocks noGrp="1"/>
          </p:cNvSpPr>
          <p:nvPr>
            <p:ph type="sldNum" sz="quarter" idx="5"/>
          </p:nvPr>
        </p:nvSpPr>
        <p:spPr/>
        <p:txBody>
          <a:bodyPr/>
          <a:lstStyle/>
          <a:p>
            <a:fld id="{A3928372-687C-2D47-B721-3F134B506727}" type="slidenum">
              <a:rPr lang="en-US" smtClean="0"/>
              <a:pPr/>
              <a:t>5</a:t>
            </a:fld>
            <a:endParaRPr lang="en-US" dirty="0"/>
          </a:p>
        </p:txBody>
      </p:sp>
    </p:spTree>
    <p:extLst>
      <p:ext uri="{BB962C8B-B14F-4D97-AF65-F5344CB8AC3E}">
        <p14:creationId xmlns:p14="http://schemas.microsoft.com/office/powerpoint/2010/main" val="4139328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9952D-C7AF-C37B-4666-9E85DDC91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3AA939-CFC2-2A30-2F64-84580AEC91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0765C4-1F62-5BD7-61C8-D616E007ED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last report, Post/Squadron Health Status, is for district and county officers.  </a:t>
            </a:r>
            <a:endParaRPr lang="en-US" dirty="0"/>
          </a:p>
        </p:txBody>
      </p:sp>
      <p:sp>
        <p:nvSpPr>
          <p:cNvPr id="4" name="Slide Number Placeholder 3">
            <a:extLst>
              <a:ext uri="{FF2B5EF4-FFF2-40B4-BE49-F238E27FC236}">
                <a16:creationId xmlns:a16="http://schemas.microsoft.com/office/drawing/2014/main" id="{2F28F23E-ADF1-365C-A2EF-3E0C0C826C6A}"/>
              </a:ext>
            </a:extLst>
          </p:cNvPr>
          <p:cNvSpPr>
            <a:spLocks noGrp="1"/>
          </p:cNvSpPr>
          <p:nvPr>
            <p:ph type="sldNum" sz="quarter" idx="5"/>
          </p:nvPr>
        </p:nvSpPr>
        <p:spPr/>
        <p:txBody>
          <a:bodyPr/>
          <a:lstStyle/>
          <a:p>
            <a:fld id="{A3928372-687C-2D47-B721-3F134B506727}" type="slidenum">
              <a:rPr lang="en-US" smtClean="0"/>
              <a:pPr/>
              <a:t>50</a:t>
            </a:fld>
            <a:endParaRPr lang="en-US" dirty="0"/>
          </a:p>
        </p:txBody>
      </p:sp>
    </p:spTree>
    <p:extLst>
      <p:ext uri="{BB962C8B-B14F-4D97-AF65-F5344CB8AC3E}">
        <p14:creationId xmlns:p14="http://schemas.microsoft.com/office/powerpoint/2010/main" val="14908615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412CE-0316-C0D1-12AD-A075CFE1B9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FC323-4F98-669E-7A60-F557ACCFA4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8310E6-7922-6C9A-5E04-42FD6501C640}"/>
              </a:ext>
            </a:extLst>
          </p:cNvPr>
          <p:cNvSpPr>
            <a:spLocks noGrp="1"/>
          </p:cNvSpPr>
          <p:nvPr>
            <p:ph type="body" idx="1"/>
          </p:nvPr>
        </p:nvSpPr>
        <p:spPr/>
        <p:txBody>
          <a:bodyPr/>
          <a:lstStyle/>
          <a:p>
            <a:r>
              <a:rPr lang="en-US" sz="2400" i="0" dirty="0"/>
              <a:t>Monitor membership processing and consolidated reporting for squadrons in your group.  Group selection will include district and county groups.  Enter your group, last paid year and &lt;1&gt; View Report. &lt;2&gt;</a:t>
            </a:r>
          </a:p>
        </p:txBody>
      </p:sp>
    </p:spTree>
    <p:extLst>
      <p:ext uri="{BB962C8B-B14F-4D97-AF65-F5344CB8AC3E}">
        <p14:creationId xmlns:p14="http://schemas.microsoft.com/office/powerpoint/2010/main" val="8789470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43831-36FC-2769-BAA8-1718330EB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3D029-EA55-538D-8878-E9D4C1AA0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297C57-6D5D-8BC5-466B-60C11C602811}"/>
              </a:ext>
            </a:extLst>
          </p:cNvPr>
          <p:cNvSpPr>
            <a:spLocks noGrp="1"/>
          </p:cNvSpPr>
          <p:nvPr>
            <p:ph type="body" idx="1"/>
          </p:nvPr>
        </p:nvSpPr>
        <p:spPr/>
        <p:txBody>
          <a:bodyPr/>
          <a:lstStyle/>
          <a:p>
            <a:r>
              <a:rPr lang="en-US" i="0" dirty="0"/>
              <a:t>The list provides squadrons with their last transmittal date, number of unpaid members, consolidated report status, and address information.  </a:t>
            </a:r>
          </a:p>
        </p:txBody>
      </p:sp>
      <p:sp>
        <p:nvSpPr>
          <p:cNvPr id="4" name="Slide Number Placeholder 3">
            <a:extLst>
              <a:ext uri="{FF2B5EF4-FFF2-40B4-BE49-F238E27FC236}">
                <a16:creationId xmlns:a16="http://schemas.microsoft.com/office/drawing/2014/main" id="{015DCE11-16B0-F1B6-2EAE-AB1BA647370A}"/>
              </a:ext>
            </a:extLst>
          </p:cNvPr>
          <p:cNvSpPr>
            <a:spLocks noGrp="1"/>
          </p:cNvSpPr>
          <p:nvPr>
            <p:ph type="sldNum" sz="quarter" idx="5"/>
          </p:nvPr>
        </p:nvSpPr>
        <p:spPr/>
        <p:txBody>
          <a:bodyPr/>
          <a:lstStyle/>
          <a:p>
            <a:fld id="{A3928372-687C-2D47-B721-3F134B506727}" type="slidenum">
              <a:rPr lang="en-US" smtClean="0"/>
              <a:pPr/>
              <a:t>52</a:t>
            </a:fld>
            <a:endParaRPr lang="en-US" dirty="0"/>
          </a:p>
        </p:txBody>
      </p:sp>
    </p:spTree>
    <p:extLst>
      <p:ext uri="{BB962C8B-B14F-4D97-AF65-F5344CB8AC3E}">
        <p14:creationId xmlns:p14="http://schemas.microsoft.com/office/powerpoint/2010/main" val="3305877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E2A3A-94CA-1D97-EA2A-53C3C3E28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B0010-D2C5-6A98-045D-E4EEEC484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F2F1E-638F-6DDD-57E6-F35198BDA5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Online help is available from the top Menu “Find Help”.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a:t>
            </a:r>
          </a:p>
          <a:p>
            <a:endParaRPr lang="en-US" dirty="0"/>
          </a:p>
        </p:txBody>
      </p:sp>
      <p:sp>
        <p:nvSpPr>
          <p:cNvPr id="4" name="Slide Number Placeholder 3">
            <a:extLst>
              <a:ext uri="{FF2B5EF4-FFF2-40B4-BE49-F238E27FC236}">
                <a16:creationId xmlns:a16="http://schemas.microsoft.com/office/drawing/2014/main" id="{9EF6FB3F-A9A1-A45D-19CE-A214EFAF6CB4}"/>
              </a:ext>
            </a:extLst>
          </p:cNvPr>
          <p:cNvSpPr>
            <a:spLocks noGrp="1"/>
          </p:cNvSpPr>
          <p:nvPr>
            <p:ph type="sldNum" sz="quarter" idx="5"/>
          </p:nvPr>
        </p:nvSpPr>
        <p:spPr/>
        <p:txBody>
          <a:bodyPr/>
          <a:lstStyle/>
          <a:p>
            <a:fld id="{DED9A413-938C-544F-8A29-8074E2BC8166}" type="slidenum">
              <a:rPr lang="en-US" smtClean="0"/>
              <a:t>53</a:t>
            </a:fld>
            <a:endParaRPr lang="en-US" dirty="0"/>
          </a:p>
        </p:txBody>
      </p:sp>
    </p:spTree>
    <p:extLst>
      <p:ext uri="{BB962C8B-B14F-4D97-AF65-F5344CB8AC3E}">
        <p14:creationId xmlns:p14="http://schemas.microsoft.com/office/powerpoint/2010/main" val="37539840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My Groups instructions include managing membership, online, membership processing, reports and all other administrative tasks.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54</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400" i="0" dirty="0"/>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84644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2BB42-54E5-1758-97D9-13DFC788F1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1D92D-4E0D-37BA-E41B-B5FD3B9EA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52F82-7DE4-119F-BEE5-818FA1BBC527}"/>
              </a:ext>
            </a:extLst>
          </p:cNvPr>
          <p:cNvSpPr>
            <a:spLocks noGrp="1"/>
          </p:cNvSpPr>
          <p:nvPr>
            <p:ph type="body" idx="1"/>
          </p:nvPr>
        </p:nvSpPr>
        <p:spPr/>
        <p:txBody>
          <a:bodyPr/>
          <a:lstStyle/>
          <a:p>
            <a:r>
              <a:rPr lang="en-US" dirty="0"/>
              <a:t>When your entries are complete save the draft or finalize the report.  These buttons are located at the bottom of the form.</a:t>
            </a:r>
          </a:p>
          <a:p>
            <a:endParaRPr lang="en-US" dirty="0"/>
          </a:p>
          <a:p>
            <a:r>
              <a:rPr lang="en-US" dirty="0"/>
              <a:t>To save and return to the form later, choose Save as Draft.  &lt;1&gt; the draft must be finalized by the assigned deadline. </a:t>
            </a:r>
          </a:p>
        </p:txBody>
      </p:sp>
      <p:sp>
        <p:nvSpPr>
          <p:cNvPr id="4" name="Slide Number Placeholder 3">
            <a:extLst>
              <a:ext uri="{FF2B5EF4-FFF2-40B4-BE49-F238E27FC236}">
                <a16:creationId xmlns:a16="http://schemas.microsoft.com/office/drawing/2014/main" id="{AEA52193-D36C-0459-1FD7-2E7223A1B250}"/>
              </a:ext>
            </a:extLst>
          </p:cNvPr>
          <p:cNvSpPr>
            <a:spLocks noGrp="1"/>
          </p:cNvSpPr>
          <p:nvPr>
            <p:ph type="sldNum" sz="quarter" idx="5"/>
          </p:nvPr>
        </p:nvSpPr>
        <p:spPr/>
        <p:txBody>
          <a:bodyPr/>
          <a:lstStyle/>
          <a:p>
            <a:fld id="{A3928372-687C-2D47-B721-3F134B506727}" type="slidenum">
              <a:rPr lang="en-US" smtClean="0"/>
              <a:pPr/>
              <a:t>6</a:t>
            </a:fld>
            <a:endParaRPr lang="en-US" dirty="0"/>
          </a:p>
        </p:txBody>
      </p:sp>
    </p:spTree>
    <p:extLst>
      <p:ext uri="{BB962C8B-B14F-4D97-AF65-F5344CB8AC3E}">
        <p14:creationId xmlns:p14="http://schemas.microsoft.com/office/powerpoint/2010/main" val="1026123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1A7B7-2054-9828-B97A-0E49DF86D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CB6AC-9134-5CFB-D725-C5F2C1D86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A67D42-B0A7-64F4-2EB0-71EFE59C46EC}"/>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To finalize the report, click Next &lt;1&gt; to view and select the Submit Final button.   You will receive a notification the report is submitted.  &lt;2&gt;</a:t>
            </a:r>
          </a:p>
          <a:p>
            <a:endParaRPr lang="en-US" dirty="0"/>
          </a:p>
          <a:p>
            <a:r>
              <a:rPr lang="en-US" dirty="0"/>
              <a:t>Note, once the report is finalized it is saved as a submitted report.  You will not be able to add data.  If you plan to make additional updates, click Save as Draft and finalize by the due date.</a:t>
            </a:r>
          </a:p>
        </p:txBody>
      </p:sp>
      <p:sp>
        <p:nvSpPr>
          <p:cNvPr id="4" name="Slide Number Placeholder 3">
            <a:extLst>
              <a:ext uri="{FF2B5EF4-FFF2-40B4-BE49-F238E27FC236}">
                <a16:creationId xmlns:a16="http://schemas.microsoft.com/office/drawing/2014/main" id="{B6931042-D19F-54F6-DBF8-9021CE0CCFC8}"/>
              </a:ext>
            </a:extLst>
          </p:cNvPr>
          <p:cNvSpPr>
            <a:spLocks noGrp="1"/>
          </p:cNvSpPr>
          <p:nvPr>
            <p:ph type="sldNum" sz="quarter" idx="5"/>
          </p:nvPr>
        </p:nvSpPr>
        <p:spPr/>
        <p:txBody>
          <a:bodyPr/>
          <a:lstStyle/>
          <a:p>
            <a:fld id="{A3928372-687C-2D47-B721-3F134B506727}" type="slidenum">
              <a:rPr lang="en-US" smtClean="0"/>
              <a:pPr/>
              <a:t>7</a:t>
            </a:fld>
            <a:endParaRPr lang="en-US" dirty="0"/>
          </a:p>
        </p:txBody>
      </p:sp>
    </p:spTree>
    <p:extLst>
      <p:ext uri="{BB962C8B-B14F-4D97-AF65-F5344CB8AC3E}">
        <p14:creationId xmlns:p14="http://schemas.microsoft.com/office/powerpoint/2010/main" val="1035734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EE99D-B8AD-A071-F23C-B8ED3EE62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690A4C-3C3A-3D00-0A15-2439978C2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59FB3D-F746-7C05-EF9B-1802F63F89C4}"/>
              </a:ext>
            </a:extLst>
          </p:cNvPr>
          <p:cNvSpPr>
            <a:spLocks noGrp="1"/>
          </p:cNvSpPr>
          <p:nvPr>
            <p:ph type="body" idx="1"/>
          </p:nvPr>
        </p:nvSpPr>
        <p:spPr/>
        <p:txBody>
          <a:bodyPr/>
          <a:lstStyle/>
          <a:p>
            <a:r>
              <a:rPr lang="en-US" dirty="0"/>
              <a:t>Submitted reports will remain in the Open area with a submitted status until the report is closed for the year.  To view, or print a report click View. </a:t>
            </a:r>
          </a:p>
          <a:p>
            <a:endParaRPr lang="en-US" dirty="0"/>
          </a:p>
          <a:p>
            <a:r>
              <a:rPr lang="en-US" dirty="0"/>
              <a:t>Reports from the 2020-2021 reporting years are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4F9FBE-906B-F52A-C67B-FA179E70E7CD}"/>
              </a:ext>
            </a:extLst>
          </p:cNvPr>
          <p:cNvSpPr>
            <a:spLocks noGrp="1"/>
          </p:cNvSpPr>
          <p:nvPr>
            <p:ph type="sldNum" sz="quarter" idx="5"/>
          </p:nvPr>
        </p:nvSpPr>
        <p:spPr/>
        <p:txBody>
          <a:bodyPr/>
          <a:lstStyle/>
          <a:p>
            <a:fld id="{A3928372-687C-2D47-B721-3F134B506727}" type="slidenum">
              <a:rPr lang="en-US" smtClean="0"/>
              <a:pPr/>
              <a:t>8</a:t>
            </a:fld>
            <a:endParaRPr lang="en-US" dirty="0"/>
          </a:p>
        </p:txBody>
      </p:sp>
    </p:spTree>
    <p:extLst>
      <p:ext uri="{BB962C8B-B14F-4D97-AF65-F5344CB8AC3E}">
        <p14:creationId xmlns:p14="http://schemas.microsoft.com/office/powerpoint/2010/main" val="172713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E10BE-7D19-B7FC-857B-C440471B9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74903-4851-6A0C-4734-681AF04B93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76946A-328B-F565-2E57-8261112794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Print Friendly View to advance to Print.  This allows you to print the report as a PDF document.  Close the form to return to groups menu.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D71BBF4-DB58-6A2C-98B7-31540AE46D56}"/>
              </a:ext>
            </a:extLst>
          </p:cNvPr>
          <p:cNvSpPr>
            <a:spLocks noGrp="1"/>
          </p:cNvSpPr>
          <p:nvPr>
            <p:ph type="sldNum" sz="quarter" idx="5"/>
          </p:nvPr>
        </p:nvSpPr>
        <p:spPr/>
        <p:txBody>
          <a:bodyPr/>
          <a:lstStyle/>
          <a:p>
            <a:fld id="{A3928372-687C-2D47-B721-3F134B506727}" type="slidenum">
              <a:rPr lang="en-US" smtClean="0"/>
              <a:pPr/>
              <a:t>9</a:t>
            </a:fld>
            <a:endParaRPr lang="en-US" dirty="0"/>
          </a:p>
        </p:txBody>
      </p:sp>
    </p:spTree>
    <p:extLst>
      <p:ext uri="{BB962C8B-B14F-4D97-AF65-F5344CB8AC3E}">
        <p14:creationId xmlns:p14="http://schemas.microsoft.com/office/powerpoint/2010/main" val="542045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extLst>
      <p:ext uri="{BB962C8B-B14F-4D97-AF65-F5344CB8AC3E}">
        <p14:creationId xmlns:p14="http://schemas.microsoft.com/office/powerpoint/2010/main" val="204173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11.xml"/><Relationship Id="rId7" Type="http://schemas.openxmlformats.org/officeDocument/2006/relationships/image" Target="../media/image16.png"/><Relationship Id="rId2" Type="http://schemas.openxmlformats.org/officeDocument/2006/relationships/slideLayout" Target="../slideLayouts/slideLayout17.xml"/><Relationship Id="rId1" Type="http://schemas.openxmlformats.org/officeDocument/2006/relationships/tags" Target="../tags/tag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10.xml"/><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11.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12.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1.xml"/><Relationship Id="rId7" Type="http://schemas.openxmlformats.org/officeDocument/2006/relationships/image" Target="../media/image43.png"/><Relationship Id="rId2" Type="http://schemas.openxmlformats.org/officeDocument/2006/relationships/slideLayout" Target="../slideLayouts/slideLayout17.xml"/><Relationship Id="rId1" Type="http://schemas.openxmlformats.org/officeDocument/2006/relationships/tags" Target="../tags/tag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4.xml"/><Relationship Id="rId7" Type="http://schemas.openxmlformats.org/officeDocument/2006/relationships/image" Target="../media/image43.png"/><Relationship Id="rId2" Type="http://schemas.openxmlformats.org/officeDocument/2006/relationships/slideLayout" Target="../slideLayouts/slideLayout17.xml"/><Relationship Id="rId1" Type="http://schemas.openxmlformats.org/officeDocument/2006/relationships/tags" Target="../tags/tag1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16.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17.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9.xml"/><Relationship Id="rId7" Type="http://schemas.openxmlformats.org/officeDocument/2006/relationships/image" Target="../media/image43.png"/><Relationship Id="rId2" Type="http://schemas.openxmlformats.org/officeDocument/2006/relationships/slideLayout" Target="../slideLayouts/slideLayout17.xml"/><Relationship Id="rId1" Type="http://schemas.openxmlformats.org/officeDocument/2006/relationships/tags" Target="../tags/tag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66.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31.xml"/><Relationship Id="rId7" Type="http://schemas.openxmlformats.org/officeDocument/2006/relationships/image" Target="../media/image43.png"/><Relationship Id="rId2" Type="http://schemas.openxmlformats.org/officeDocument/2006/relationships/slideLayout" Target="../slideLayouts/slideLayout17.xml"/><Relationship Id="rId1" Type="http://schemas.openxmlformats.org/officeDocument/2006/relationships/tags" Target="../tags/tag1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ags" Target="../tags/tag20.xm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tags" Target="../tags/tag21.xml"/><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ags" Target="../tags/tag22.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36.xml"/><Relationship Id="rId7" Type="http://schemas.openxmlformats.org/officeDocument/2006/relationships/image" Target="../media/image43.png"/><Relationship Id="rId2" Type="http://schemas.openxmlformats.org/officeDocument/2006/relationships/slideLayout" Target="../slideLayouts/slideLayout17.xml"/><Relationship Id="rId1" Type="http://schemas.openxmlformats.org/officeDocument/2006/relationships/tags" Target="../tags/tag2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microsoft.com/office/2018/10/relationships/comments" Target="../comments/modernComment_7D0_AFF7FE63.xm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tags" Target="../tags/tag24.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0.xml"/><Relationship Id="rId7" Type="http://schemas.openxmlformats.org/officeDocument/2006/relationships/image" Target="../media/image76.png"/><Relationship Id="rId2" Type="http://schemas.openxmlformats.org/officeDocument/2006/relationships/slideLayout" Target="../slideLayouts/slideLayout17.xml"/><Relationship Id="rId1" Type="http://schemas.openxmlformats.org/officeDocument/2006/relationships/tags" Target="../tags/tag2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82.png"/><Relationship Id="rId2" Type="http://schemas.openxmlformats.org/officeDocument/2006/relationships/slideLayout" Target="../slideLayouts/slideLayout17.xml"/><Relationship Id="rId1" Type="http://schemas.openxmlformats.org/officeDocument/2006/relationships/tags" Target="../tags/tag26.xml"/><Relationship Id="rId6" Type="http://schemas.openxmlformats.org/officeDocument/2006/relationships/image" Target="../media/image79.png"/><Relationship Id="rId5" Type="http://schemas.openxmlformats.org/officeDocument/2006/relationships/image" Target="../media/image81.png"/><Relationship Id="rId4" Type="http://schemas.openxmlformats.org/officeDocument/2006/relationships/image" Target="../media/image8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7.xml"/><Relationship Id="rId1" Type="http://schemas.openxmlformats.org/officeDocument/2006/relationships/tags" Target="../tags/tag2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4.xml"/><Relationship Id="rId7" Type="http://schemas.openxmlformats.org/officeDocument/2006/relationships/image" Target="../media/image76.png"/><Relationship Id="rId2" Type="http://schemas.openxmlformats.org/officeDocument/2006/relationships/slideLayout" Target="../slideLayouts/slideLayout17.xml"/><Relationship Id="rId1" Type="http://schemas.openxmlformats.org/officeDocument/2006/relationships/tags" Target="../tags/tag2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4.png"/></Relationships>
</file>

<file path=ppt/slides/_rels/slide4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5.xml"/><Relationship Id="rId7" Type="http://schemas.openxmlformats.org/officeDocument/2006/relationships/image" Target="../media/image76.png"/><Relationship Id="rId2" Type="http://schemas.openxmlformats.org/officeDocument/2006/relationships/slideLayout" Target="../slideLayouts/slideLayout17.xml"/><Relationship Id="rId1" Type="http://schemas.openxmlformats.org/officeDocument/2006/relationships/tags" Target="../tags/tag2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4.png"/></Relationships>
</file>

<file path=ppt/slides/_rels/slide4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46.xml"/><Relationship Id="rId7" Type="http://schemas.openxmlformats.org/officeDocument/2006/relationships/image" Target="../media/image16.png"/><Relationship Id="rId2" Type="http://schemas.openxmlformats.org/officeDocument/2006/relationships/slideLayout" Target="../slideLayouts/slideLayout17.xml"/><Relationship Id="rId1" Type="http://schemas.openxmlformats.org/officeDocument/2006/relationships/tags" Target="../tags/tag3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7.xml"/><Relationship Id="rId1" Type="http://schemas.openxmlformats.org/officeDocument/2006/relationships/tags" Target="../tags/tag31.xml"/><Relationship Id="rId5" Type="http://schemas.openxmlformats.org/officeDocument/2006/relationships/image" Target="../media/image90.png"/><Relationship Id="rId4" Type="http://schemas.openxmlformats.org/officeDocument/2006/relationships/image" Target="../media/image89.png"/></Relationships>
</file>

<file path=ppt/slides/_rels/slide4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49.xml"/><Relationship Id="rId7" Type="http://schemas.openxmlformats.org/officeDocument/2006/relationships/image" Target="../media/image16.png"/><Relationship Id="rId2" Type="http://schemas.openxmlformats.org/officeDocument/2006/relationships/slideLayout" Target="../slideLayouts/slideLayout17.xml"/><Relationship Id="rId1" Type="http://schemas.openxmlformats.org/officeDocument/2006/relationships/tags" Target="../tags/tag3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3.xml"/><Relationship Id="rId5" Type="http://schemas.openxmlformats.org/officeDocument/2006/relationships/image" Target="../media/image23.png"/><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50.xml"/><Relationship Id="rId7" Type="http://schemas.openxmlformats.org/officeDocument/2006/relationships/image" Target="../media/image16.png"/><Relationship Id="rId2" Type="http://schemas.openxmlformats.org/officeDocument/2006/relationships/slideLayout" Target="../slideLayouts/slideLayout17.xml"/><Relationship Id="rId1" Type="http://schemas.openxmlformats.org/officeDocument/2006/relationships/tags" Target="../tags/tag3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9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7.xml"/><Relationship Id="rId1" Type="http://schemas.openxmlformats.org/officeDocument/2006/relationships/tags" Target="../tags/tag34.xml"/><Relationship Id="rId4" Type="http://schemas.openxmlformats.org/officeDocument/2006/relationships/image" Target="../media/image93.png"/></Relationships>
</file>

<file path=ppt/slides/_rels/slide5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3.xml"/><Relationship Id="rId7" Type="http://schemas.openxmlformats.org/officeDocument/2006/relationships/image" Target="../media/image8.png"/><Relationship Id="rId12" Type="http://schemas.openxmlformats.org/officeDocument/2006/relationships/image" Target="../media/image94.png"/><Relationship Id="rId2" Type="http://schemas.openxmlformats.org/officeDocument/2006/relationships/slideLayout" Target="../slideLayouts/slideLayout17.xml"/><Relationship Id="rId1" Type="http://schemas.openxmlformats.org/officeDocument/2006/relationships/tags" Target="../tags/tag3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7.xml"/><Relationship Id="rId1" Type="http://schemas.openxmlformats.org/officeDocument/2006/relationships/tags" Target="../tags/tag36.xml"/><Relationship Id="rId4" Type="http://schemas.openxmlformats.org/officeDocument/2006/relationships/image" Target="../media/image95.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8.png"/><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2.png"/><Relationship Id="rId2" Type="http://schemas.openxmlformats.org/officeDocument/2006/relationships/slideLayout" Target="../slideLayouts/slideLayout17.xml"/><Relationship Id="rId1" Type="http://schemas.openxmlformats.org/officeDocument/2006/relationships/tags" Target="../tags/tag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6.png"/><Relationship Id="rId2" Type="http://schemas.openxmlformats.org/officeDocument/2006/relationships/slideLayout" Target="../slideLayouts/slideLayout17.xml"/><Relationship Id="rId1" Type="http://schemas.openxmlformats.org/officeDocument/2006/relationships/tags" Target="../tags/tag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F61FA3-7E21-625A-045D-5DEA8B91B608}"/>
              </a:ext>
            </a:extLst>
          </p:cNvPr>
          <p:cNvSpPr/>
          <p:nvPr/>
        </p:nvSpPr>
        <p:spPr>
          <a:xfrm>
            <a:off x="7482841" y="2712720"/>
            <a:ext cx="9857422" cy="423672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629035" y="2832650"/>
            <a:ext cx="8912225" cy="1309934"/>
          </a:xfrm>
        </p:spPr>
        <p:txBody>
          <a:bodyPr/>
          <a:lstStyle/>
          <a:p>
            <a:r>
              <a:rPr lang="en-US" sz="4400" dirty="0"/>
              <a:t>MyLegion My Groups: </a:t>
            </a:r>
          </a:p>
          <a:p>
            <a:r>
              <a:rPr lang="en-US" sz="4000" dirty="0"/>
              <a:t>Reports</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8089168" y="4382815"/>
            <a:ext cx="9108586" cy="987970"/>
          </a:xfrm>
        </p:spPr>
        <p:txBody>
          <a:bodyPr/>
          <a:lstStyle/>
          <a:p>
            <a:r>
              <a:rPr lang="en-US" dirty="0">
                <a:solidFill>
                  <a:schemeClr val="tx1">
                    <a:lumMod val="10000"/>
                    <a:lumOff val="90000"/>
                  </a:schemeClr>
                </a:solidFill>
              </a:rPr>
              <a:t>Create, print and save membership reports, letters and labels.</a:t>
            </a:r>
          </a:p>
          <a:p>
            <a:endParaRPr lang="en-US" dirty="0">
              <a:solidFill>
                <a:schemeClr val="tx1">
                  <a:lumMod val="10000"/>
                  <a:lumOff val="90000"/>
                </a:schemeClr>
              </a:solidFill>
            </a:endParaRPr>
          </a:p>
          <a:p>
            <a:pPr algn="r"/>
            <a:r>
              <a:rPr lang="en-US" dirty="0"/>
              <a:t>2025</a:t>
            </a:r>
          </a:p>
        </p:txBody>
      </p:sp>
      <p:sp>
        <p:nvSpPr>
          <p:cNvPr id="4" name="Rectangle 3">
            <a:extLst>
              <a:ext uri="{FF2B5EF4-FFF2-40B4-BE49-F238E27FC236}">
                <a16:creationId xmlns:a16="http://schemas.microsoft.com/office/drawing/2014/main" id="{A23FEE8C-C257-A6F7-449B-BBE001262440}"/>
              </a:ext>
            </a:extLst>
          </p:cNvPr>
          <p:cNvSpPr/>
          <p:nvPr/>
        </p:nvSpPr>
        <p:spPr>
          <a:xfrm>
            <a:off x="879232" y="3464171"/>
            <a:ext cx="6101860" cy="24006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white text&#10;&#10;Description automatically generated">
            <a:extLst>
              <a:ext uri="{FF2B5EF4-FFF2-40B4-BE49-F238E27FC236}">
                <a16:creationId xmlns:a16="http://schemas.microsoft.com/office/drawing/2014/main" id="{80BE3941-5B6E-6152-7E92-BAF0BF490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175" y="3487617"/>
            <a:ext cx="4627440" cy="2448687"/>
          </a:xfrm>
          <a:prstGeom prst="rect">
            <a:avLst/>
          </a:prstGeom>
        </p:spPr>
      </p:pic>
    </p:spTree>
    <p:extLst>
      <p:ext uri="{BB962C8B-B14F-4D97-AF65-F5344CB8AC3E}">
        <p14:creationId xmlns:p14="http://schemas.microsoft.com/office/powerpoint/2010/main" val="199983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FD8C6-725B-5171-88BF-EBE061B649B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2DC706C-3651-C929-207F-DC0908B7B6FA}"/>
              </a:ext>
            </a:extLst>
          </p:cNvPr>
          <p:cNvPicPr>
            <a:picLocks noChangeAspect="1"/>
          </p:cNvPicPr>
          <p:nvPr/>
        </p:nvPicPr>
        <p:blipFill>
          <a:blip r:embed="rId4"/>
          <a:stretch>
            <a:fillRect/>
          </a:stretch>
        </p:blipFill>
        <p:spPr>
          <a:xfrm>
            <a:off x="395814" y="2810977"/>
            <a:ext cx="14973300" cy="5410200"/>
          </a:xfrm>
          <a:prstGeom prst="rect">
            <a:avLst/>
          </a:prstGeom>
        </p:spPr>
      </p:pic>
      <p:pic>
        <p:nvPicPr>
          <p:cNvPr id="7" name="Picture 6">
            <a:extLst>
              <a:ext uri="{FF2B5EF4-FFF2-40B4-BE49-F238E27FC236}">
                <a16:creationId xmlns:a16="http://schemas.microsoft.com/office/drawing/2014/main" id="{F8405BD6-10CF-5A91-A001-E1D7C3877E58}"/>
              </a:ext>
            </a:extLst>
          </p:cNvPr>
          <p:cNvPicPr>
            <a:picLocks noChangeAspect="1"/>
          </p:cNvPicPr>
          <p:nvPr/>
        </p:nvPicPr>
        <p:blipFill>
          <a:blip r:embed="rId5"/>
          <a:stretch>
            <a:fillRect/>
          </a:stretch>
        </p:blipFill>
        <p:spPr>
          <a:xfrm>
            <a:off x="0" y="0"/>
            <a:ext cx="17340263" cy="2979205"/>
          </a:xfrm>
          <a:prstGeom prst="rect">
            <a:avLst/>
          </a:prstGeom>
        </p:spPr>
      </p:pic>
      <p:pic>
        <p:nvPicPr>
          <p:cNvPr id="3" name="Picture 2">
            <a:extLst>
              <a:ext uri="{FF2B5EF4-FFF2-40B4-BE49-F238E27FC236}">
                <a16:creationId xmlns:a16="http://schemas.microsoft.com/office/drawing/2014/main" id="{525DE8E2-4560-AE3A-5CFB-2069278FDF26}"/>
              </a:ext>
            </a:extLst>
          </p:cNvPr>
          <p:cNvPicPr>
            <a:picLocks noChangeAspect="1"/>
          </p:cNvPicPr>
          <p:nvPr/>
        </p:nvPicPr>
        <p:blipFill>
          <a:blip r:embed="rId6"/>
          <a:stretch>
            <a:fillRect/>
          </a:stretch>
        </p:blipFill>
        <p:spPr>
          <a:xfrm>
            <a:off x="548640" y="3032652"/>
            <a:ext cx="9605757" cy="864886"/>
          </a:xfrm>
          <a:prstGeom prst="rect">
            <a:avLst/>
          </a:prstGeom>
        </p:spPr>
      </p:pic>
      <p:sp>
        <p:nvSpPr>
          <p:cNvPr id="8" name="Oval 7">
            <a:extLst>
              <a:ext uri="{FF2B5EF4-FFF2-40B4-BE49-F238E27FC236}">
                <a16:creationId xmlns:a16="http://schemas.microsoft.com/office/drawing/2014/main" id="{B9A8DBEB-54E9-B6E5-3CCE-20329BE4BB12}"/>
              </a:ext>
            </a:extLst>
          </p:cNvPr>
          <p:cNvSpPr/>
          <p:nvPr/>
        </p:nvSpPr>
        <p:spPr>
          <a:xfrm>
            <a:off x="2350168" y="2874344"/>
            <a:ext cx="3212432" cy="118150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5977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F75B4-40E7-3FA0-96DE-AAEF602177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BAFCDE6-410F-C388-2824-93C6D07C1E28}"/>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F8D15C84-2A89-C435-4A1F-1B9FEF432C2D}"/>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7" name="Picture 6">
            <a:extLst>
              <a:ext uri="{FF2B5EF4-FFF2-40B4-BE49-F238E27FC236}">
                <a16:creationId xmlns:a16="http://schemas.microsoft.com/office/drawing/2014/main" id="{C9EBB5A7-3339-7374-96B0-F3910CBFA1F4}"/>
              </a:ext>
            </a:extLst>
          </p:cNvPr>
          <p:cNvPicPr>
            <a:picLocks noChangeAspect="1"/>
          </p:cNvPicPr>
          <p:nvPr/>
        </p:nvPicPr>
        <p:blipFill>
          <a:blip r:embed="rId6"/>
          <a:stretch>
            <a:fillRect/>
          </a:stretch>
        </p:blipFill>
        <p:spPr>
          <a:xfrm>
            <a:off x="4808298" y="2051406"/>
            <a:ext cx="5923870" cy="7564477"/>
          </a:xfrm>
          <a:prstGeom prst="rect">
            <a:avLst/>
          </a:prstGeom>
        </p:spPr>
      </p:pic>
      <p:pic>
        <p:nvPicPr>
          <p:cNvPr id="4" name="Picture 3">
            <a:extLst>
              <a:ext uri="{FF2B5EF4-FFF2-40B4-BE49-F238E27FC236}">
                <a16:creationId xmlns:a16="http://schemas.microsoft.com/office/drawing/2014/main" id="{6FC86927-9E7D-341E-B0D9-0D05C9DD9914}"/>
              </a:ext>
            </a:extLst>
          </p:cNvPr>
          <p:cNvPicPr>
            <a:picLocks noChangeAspect="1"/>
          </p:cNvPicPr>
          <p:nvPr/>
        </p:nvPicPr>
        <p:blipFill>
          <a:blip r:embed="rId7"/>
          <a:stretch>
            <a:fillRect/>
          </a:stretch>
        </p:blipFill>
        <p:spPr>
          <a:xfrm>
            <a:off x="5155406" y="1017933"/>
            <a:ext cx="4248150" cy="495300"/>
          </a:xfrm>
          <a:prstGeom prst="rect">
            <a:avLst/>
          </a:prstGeom>
        </p:spPr>
      </p:pic>
      <p:pic>
        <p:nvPicPr>
          <p:cNvPr id="10" name="Picture 9">
            <a:extLst>
              <a:ext uri="{FF2B5EF4-FFF2-40B4-BE49-F238E27FC236}">
                <a16:creationId xmlns:a16="http://schemas.microsoft.com/office/drawing/2014/main" id="{A413A50F-FDA1-EFAB-354C-EB4D5642C0BB}"/>
              </a:ext>
            </a:extLst>
          </p:cNvPr>
          <p:cNvPicPr>
            <a:picLocks noChangeAspect="1"/>
          </p:cNvPicPr>
          <p:nvPr/>
        </p:nvPicPr>
        <p:blipFill>
          <a:blip r:embed="rId8"/>
          <a:stretch>
            <a:fillRect/>
          </a:stretch>
        </p:blipFill>
        <p:spPr>
          <a:xfrm>
            <a:off x="4808298" y="2083491"/>
            <a:ext cx="9592560" cy="4225869"/>
          </a:xfrm>
          <a:prstGeom prst="rect">
            <a:avLst/>
          </a:prstGeom>
          <a:ln w="57150">
            <a:solidFill>
              <a:srgbClr val="FFC000"/>
            </a:solidFill>
          </a:ln>
        </p:spPr>
      </p:pic>
      <p:sp>
        <p:nvSpPr>
          <p:cNvPr id="6" name="Rectangle: Rounded Corners 5">
            <a:extLst>
              <a:ext uri="{FF2B5EF4-FFF2-40B4-BE49-F238E27FC236}">
                <a16:creationId xmlns:a16="http://schemas.microsoft.com/office/drawing/2014/main" id="{BE188D97-719B-8802-6DC4-19FB0503B0C6}"/>
              </a:ext>
            </a:extLst>
          </p:cNvPr>
          <p:cNvSpPr/>
          <p:nvPr/>
        </p:nvSpPr>
        <p:spPr>
          <a:xfrm>
            <a:off x="5104784" y="2884992"/>
            <a:ext cx="5258416" cy="513527"/>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12" name="Picture 11">
            <a:extLst>
              <a:ext uri="{FF2B5EF4-FFF2-40B4-BE49-F238E27FC236}">
                <a16:creationId xmlns:a16="http://schemas.microsoft.com/office/drawing/2014/main" id="{C67E89FE-5174-5A72-3370-EF3D4933E086}"/>
              </a:ext>
            </a:extLst>
          </p:cNvPr>
          <p:cNvPicPr>
            <a:picLocks noChangeAspect="1"/>
          </p:cNvPicPr>
          <p:nvPr/>
        </p:nvPicPr>
        <p:blipFill>
          <a:blip r:embed="rId9"/>
          <a:stretch>
            <a:fillRect/>
          </a:stretch>
        </p:blipFill>
        <p:spPr>
          <a:xfrm>
            <a:off x="1905000" y="1162096"/>
            <a:ext cx="2830816" cy="8298808"/>
          </a:xfrm>
          <a:prstGeom prst="rect">
            <a:avLst/>
          </a:prstGeom>
        </p:spPr>
      </p:pic>
      <p:sp>
        <p:nvSpPr>
          <p:cNvPr id="13" name="Arrow: Right 12">
            <a:extLst>
              <a:ext uri="{FF2B5EF4-FFF2-40B4-BE49-F238E27FC236}">
                <a16:creationId xmlns:a16="http://schemas.microsoft.com/office/drawing/2014/main" id="{4392CAC9-7A1B-5136-1A1F-E2D5B587AAEE}"/>
              </a:ext>
            </a:extLst>
          </p:cNvPr>
          <p:cNvSpPr/>
          <p:nvPr/>
        </p:nvSpPr>
        <p:spPr>
          <a:xfrm>
            <a:off x="1431131" y="4436745"/>
            <a:ext cx="60960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5985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23F0B-CCC4-C17E-4259-0C0EED28FD2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931AFEB-7A84-B51F-16BF-51D563CC6E97}"/>
              </a:ext>
            </a:extLst>
          </p:cNvPr>
          <p:cNvSpPr>
            <a:spLocks noGrp="1"/>
          </p:cNvSpPr>
          <p:nvPr>
            <p:ph type="body" sz="quarter" idx="10"/>
          </p:nvPr>
        </p:nvSpPr>
        <p:spPr/>
        <p:txBody>
          <a:bodyPr>
            <a:normAutofit lnSpcReduction="10000"/>
          </a:bodyPr>
          <a:lstStyle/>
          <a:p>
            <a:r>
              <a:rPr lang="en-US" dirty="0"/>
              <a:t>CURRENT ROSTER</a:t>
            </a:r>
          </a:p>
        </p:txBody>
      </p:sp>
      <p:sp>
        <p:nvSpPr>
          <p:cNvPr id="22" name="TextBox 21">
            <a:extLst>
              <a:ext uri="{FF2B5EF4-FFF2-40B4-BE49-F238E27FC236}">
                <a16:creationId xmlns:a16="http://schemas.microsoft.com/office/drawing/2014/main" id="{C65BC79E-8E3C-37FA-5473-CD6E7793D778}"/>
              </a:ext>
            </a:extLst>
          </p:cNvPr>
          <p:cNvSpPr txBox="1"/>
          <p:nvPr/>
        </p:nvSpPr>
        <p:spPr>
          <a:xfrm>
            <a:off x="6243083" y="71243"/>
            <a:ext cx="9697649" cy="954107"/>
          </a:xfrm>
          <a:prstGeom prst="rect">
            <a:avLst/>
          </a:prstGeom>
          <a:noFill/>
        </p:spPr>
        <p:txBody>
          <a:bodyPr wrap="square" rtlCol="0">
            <a:spAutoFit/>
          </a:bodyPr>
          <a:lstStyle/>
          <a:p>
            <a:r>
              <a:rPr lang="en-US" sz="2800" b="1" dirty="0">
                <a:solidFill>
                  <a:schemeClr val="tx1"/>
                </a:solidFill>
              </a:rPr>
              <a:t>Displays members who are currently assigned to your squadron.  Includes expired and deceased.</a:t>
            </a:r>
          </a:p>
        </p:txBody>
      </p:sp>
      <p:pic>
        <p:nvPicPr>
          <p:cNvPr id="5" name="Picture 4">
            <a:extLst>
              <a:ext uri="{FF2B5EF4-FFF2-40B4-BE49-F238E27FC236}">
                <a16:creationId xmlns:a16="http://schemas.microsoft.com/office/drawing/2014/main" id="{C8908B9A-7729-7399-8187-92231D556557}"/>
              </a:ext>
            </a:extLst>
          </p:cNvPr>
          <p:cNvPicPr>
            <a:picLocks noChangeAspect="1"/>
          </p:cNvPicPr>
          <p:nvPr/>
        </p:nvPicPr>
        <p:blipFill>
          <a:blip r:embed="rId3"/>
          <a:stretch>
            <a:fillRect/>
          </a:stretch>
        </p:blipFill>
        <p:spPr>
          <a:xfrm>
            <a:off x="244889" y="1851295"/>
            <a:ext cx="16850484" cy="3904046"/>
          </a:xfrm>
          <a:prstGeom prst="rect">
            <a:avLst/>
          </a:prstGeom>
        </p:spPr>
      </p:pic>
      <p:pic>
        <p:nvPicPr>
          <p:cNvPr id="8" name="Picture 7">
            <a:extLst>
              <a:ext uri="{FF2B5EF4-FFF2-40B4-BE49-F238E27FC236}">
                <a16:creationId xmlns:a16="http://schemas.microsoft.com/office/drawing/2014/main" id="{4EDDE6D1-D672-55AB-C8D5-9633DFD61774}"/>
              </a:ext>
            </a:extLst>
          </p:cNvPr>
          <p:cNvPicPr>
            <a:picLocks noChangeAspect="1"/>
          </p:cNvPicPr>
          <p:nvPr/>
        </p:nvPicPr>
        <p:blipFill>
          <a:blip r:embed="rId4"/>
          <a:stretch>
            <a:fillRect/>
          </a:stretch>
        </p:blipFill>
        <p:spPr>
          <a:xfrm>
            <a:off x="346543" y="2836879"/>
            <a:ext cx="16850484" cy="2918462"/>
          </a:xfrm>
          <a:prstGeom prst="rect">
            <a:avLst/>
          </a:prstGeom>
        </p:spPr>
      </p:pic>
      <p:pic>
        <p:nvPicPr>
          <p:cNvPr id="10" name="Picture 9">
            <a:extLst>
              <a:ext uri="{FF2B5EF4-FFF2-40B4-BE49-F238E27FC236}">
                <a16:creationId xmlns:a16="http://schemas.microsoft.com/office/drawing/2014/main" id="{612FD26C-4587-84D7-6024-1D097C4CCB6F}"/>
              </a:ext>
            </a:extLst>
          </p:cNvPr>
          <p:cNvPicPr>
            <a:picLocks noChangeAspect="1"/>
          </p:cNvPicPr>
          <p:nvPr/>
        </p:nvPicPr>
        <p:blipFill>
          <a:blip r:embed="rId5"/>
          <a:stretch>
            <a:fillRect/>
          </a:stretch>
        </p:blipFill>
        <p:spPr>
          <a:xfrm>
            <a:off x="10809917" y="4075203"/>
            <a:ext cx="5942802" cy="4312920"/>
          </a:xfrm>
          <a:prstGeom prst="rect">
            <a:avLst/>
          </a:prstGeom>
        </p:spPr>
      </p:pic>
    </p:spTree>
    <p:extLst>
      <p:ext uri="{BB962C8B-B14F-4D97-AF65-F5344CB8AC3E}">
        <p14:creationId xmlns:p14="http://schemas.microsoft.com/office/powerpoint/2010/main" val="45956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DC2FC-AE89-86EF-143F-313DB197C66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6E3A506-F836-7ECB-E1F6-043F35ACDD79}"/>
              </a:ext>
            </a:extLst>
          </p:cNvPr>
          <p:cNvSpPr>
            <a:spLocks noGrp="1"/>
          </p:cNvSpPr>
          <p:nvPr>
            <p:ph type="body" sz="quarter" idx="10"/>
          </p:nvPr>
        </p:nvSpPr>
        <p:spPr/>
        <p:txBody>
          <a:bodyPr>
            <a:normAutofit lnSpcReduction="10000"/>
          </a:bodyPr>
          <a:lstStyle/>
          <a:p>
            <a:r>
              <a:rPr lang="en-US" dirty="0"/>
              <a:t>CURRENT ROSTER</a:t>
            </a:r>
          </a:p>
        </p:txBody>
      </p:sp>
      <p:sp>
        <p:nvSpPr>
          <p:cNvPr id="22" name="TextBox 21">
            <a:extLst>
              <a:ext uri="{FF2B5EF4-FFF2-40B4-BE49-F238E27FC236}">
                <a16:creationId xmlns:a16="http://schemas.microsoft.com/office/drawing/2014/main" id="{4910054B-FB71-AE43-3E1E-731AD2951193}"/>
              </a:ext>
            </a:extLst>
          </p:cNvPr>
          <p:cNvSpPr txBox="1"/>
          <p:nvPr/>
        </p:nvSpPr>
        <p:spPr>
          <a:xfrm>
            <a:off x="5815067" y="177548"/>
            <a:ext cx="9697649" cy="954107"/>
          </a:xfrm>
          <a:prstGeom prst="rect">
            <a:avLst/>
          </a:prstGeom>
          <a:noFill/>
        </p:spPr>
        <p:txBody>
          <a:bodyPr wrap="square" rtlCol="0">
            <a:spAutoFit/>
          </a:bodyPr>
          <a:lstStyle/>
          <a:p>
            <a:r>
              <a:rPr lang="en-US" sz="2800" b="1" dirty="0">
                <a:solidFill>
                  <a:schemeClr val="tx1"/>
                </a:solidFill>
              </a:rPr>
              <a:t>Displays members who are currently assigned to your squadron.  Includes expired and deceased</a:t>
            </a:r>
            <a:r>
              <a:rPr lang="en-US" sz="1564" dirty="0"/>
              <a:t>..</a:t>
            </a:r>
          </a:p>
        </p:txBody>
      </p:sp>
      <p:pic>
        <p:nvPicPr>
          <p:cNvPr id="10" name="Picture 9">
            <a:extLst>
              <a:ext uri="{FF2B5EF4-FFF2-40B4-BE49-F238E27FC236}">
                <a16:creationId xmlns:a16="http://schemas.microsoft.com/office/drawing/2014/main" id="{75156001-61C7-0E84-A28E-87DA43B62589}"/>
              </a:ext>
            </a:extLst>
          </p:cNvPr>
          <p:cNvPicPr>
            <a:picLocks noChangeAspect="1"/>
          </p:cNvPicPr>
          <p:nvPr/>
        </p:nvPicPr>
        <p:blipFill>
          <a:blip r:embed="rId3"/>
          <a:stretch>
            <a:fillRect/>
          </a:stretch>
        </p:blipFill>
        <p:spPr>
          <a:xfrm>
            <a:off x="-1" y="177547"/>
            <a:ext cx="17295374" cy="6169465"/>
          </a:xfrm>
          <a:prstGeom prst="rect">
            <a:avLst/>
          </a:prstGeom>
        </p:spPr>
      </p:pic>
    </p:spTree>
    <p:extLst>
      <p:ext uri="{BB962C8B-B14F-4D97-AF65-F5344CB8AC3E}">
        <p14:creationId xmlns:p14="http://schemas.microsoft.com/office/powerpoint/2010/main" val="370259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2AA13-6354-36A8-B41C-55ECEFDCF55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D3F18E4-9691-F3B0-2A73-C2D815E6D996}"/>
              </a:ext>
            </a:extLst>
          </p:cNvPr>
          <p:cNvSpPr>
            <a:spLocks noGrp="1"/>
          </p:cNvSpPr>
          <p:nvPr>
            <p:ph type="body" sz="quarter" idx="10"/>
          </p:nvPr>
        </p:nvSpPr>
        <p:spPr/>
        <p:txBody>
          <a:bodyPr>
            <a:normAutofit lnSpcReduction="10000"/>
          </a:bodyPr>
          <a:lstStyle/>
          <a:p>
            <a:r>
              <a:rPr lang="en-US" dirty="0"/>
              <a:t>CURRENT ROSTER</a:t>
            </a:r>
          </a:p>
        </p:txBody>
      </p:sp>
      <p:pic>
        <p:nvPicPr>
          <p:cNvPr id="9" name="Picture 8">
            <a:extLst>
              <a:ext uri="{FF2B5EF4-FFF2-40B4-BE49-F238E27FC236}">
                <a16:creationId xmlns:a16="http://schemas.microsoft.com/office/drawing/2014/main" id="{AA5F6016-3A26-1AF3-E2E9-1C3D28307942}"/>
              </a:ext>
            </a:extLst>
          </p:cNvPr>
          <p:cNvPicPr>
            <a:picLocks noChangeAspect="1"/>
          </p:cNvPicPr>
          <p:nvPr/>
        </p:nvPicPr>
        <p:blipFill>
          <a:blip r:embed="rId3"/>
          <a:stretch>
            <a:fillRect/>
          </a:stretch>
        </p:blipFill>
        <p:spPr>
          <a:xfrm>
            <a:off x="-1" y="0"/>
            <a:ext cx="16919183" cy="6508376"/>
          </a:xfrm>
          <a:prstGeom prst="rect">
            <a:avLst/>
          </a:prstGeom>
        </p:spPr>
      </p:pic>
    </p:spTree>
    <p:extLst>
      <p:ext uri="{BB962C8B-B14F-4D97-AF65-F5344CB8AC3E}">
        <p14:creationId xmlns:p14="http://schemas.microsoft.com/office/powerpoint/2010/main" val="329734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0B759-FDC6-E189-7D17-21A0E3C4418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074BB32-B119-87EA-CBB4-2E26604A113D}"/>
              </a:ext>
            </a:extLst>
          </p:cNvPr>
          <p:cNvSpPr>
            <a:spLocks noGrp="1"/>
          </p:cNvSpPr>
          <p:nvPr>
            <p:ph type="body" sz="quarter" idx="10"/>
          </p:nvPr>
        </p:nvSpPr>
        <p:spPr/>
        <p:txBody>
          <a:bodyPr>
            <a:normAutofit lnSpcReduction="10000"/>
          </a:bodyPr>
          <a:lstStyle/>
          <a:p>
            <a:r>
              <a:rPr lang="en-US" dirty="0"/>
              <a:t>CURRENT ROSTER</a:t>
            </a:r>
          </a:p>
        </p:txBody>
      </p:sp>
      <p:pic>
        <p:nvPicPr>
          <p:cNvPr id="5" name="Picture 4">
            <a:extLst>
              <a:ext uri="{FF2B5EF4-FFF2-40B4-BE49-F238E27FC236}">
                <a16:creationId xmlns:a16="http://schemas.microsoft.com/office/drawing/2014/main" id="{3B1ACA39-470C-47B3-F612-15A054CB18D1}"/>
              </a:ext>
            </a:extLst>
          </p:cNvPr>
          <p:cNvPicPr>
            <a:picLocks noChangeAspect="1"/>
          </p:cNvPicPr>
          <p:nvPr/>
        </p:nvPicPr>
        <p:blipFill>
          <a:blip r:embed="rId3"/>
          <a:stretch>
            <a:fillRect/>
          </a:stretch>
        </p:blipFill>
        <p:spPr>
          <a:xfrm>
            <a:off x="0" y="0"/>
            <a:ext cx="16829579" cy="7745506"/>
          </a:xfrm>
          <a:prstGeom prst="rect">
            <a:avLst/>
          </a:prstGeom>
        </p:spPr>
      </p:pic>
    </p:spTree>
    <p:extLst>
      <p:ext uri="{BB962C8B-B14F-4D97-AF65-F5344CB8AC3E}">
        <p14:creationId xmlns:p14="http://schemas.microsoft.com/office/powerpoint/2010/main" val="315654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A2663-8797-0914-6CEF-6E141C3E6B7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E970E16-EB70-5F95-2470-8F12F715BC53}"/>
              </a:ext>
            </a:extLst>
          </p:cNvPr>
          <p:cNvSpPr>
            <a:spLocks noGrp="1"/>
          </p:cNvSpPr>
          <p:nvPr>
            <p:ph type="body" sz="quarter" idx="10"/>
          </p:nvPr>
        </p:nvSpPr>
        <p:spPr/>
        <p:txBody>
          <a:bodyPr>
            <a:normAutofit lnSpcReduction="10000"/>
          </a:bodyPr>
          <a:lstStyle/>
          <a:p>
            <a:r>
              <a:rPr lang="en-US" dirty="0"/>
              <a:t>CURRENT ROSTER</a:t>
            </a:r>
          </a:p>
        </p:txBody>
      </p:sp>
      <p:pic>
        <p:nvPicPr>
          <p:cNvPr id="5" name="Picture 4">
            <a:extLst>
              <a:ext uri="{FF2B5EF4-FFF2-40B4-BE49-F238E27FC236}">
                <a16:creationId xmlns:a16="http://schemas.microsoft.com/office/drawing/2014/main" id="{796C21A7-741A-0842-585C-A3B9B7D3879E}"/>
              </a:ext>
            </a:extLst>
          </p:cNvPr>
          <p:cNvPicPr>
            <a:picLocks noChangeAspect="1"/>
          </p:cNvPicPr>
          <p:nvPr/>
        </p:nvPicPr>
        <p:blipFill>
          <a:blip r:embed="rId3"/>
          <a:stretch>
            <a:fillRect/>
          </a:stretch>
        </p:blipFill>
        <p:spPr>
          <a:xfrm>
            <a:off x="-44085" y="123715"/>
            <a:ext cx="17267451" cy="4002824"/>
          </a:xfrm>
          <a:prstGeom prst="rect">
            <a:avLst/>
          </a:prstGeom>
        </p:spPr>
      </p:pic>
      <p:pic>
        <p:nvPicPr>
          <p:cNvPr id="7" name="Picture 6">
            <a:extLst>
              <a:ext uri="{FF2B5EF4-FFF2-40B4-BE49-F238E27FC236}">
                <a16:creationId xmlns:a16="http://schemas.microsoft.com/office/drawing/2014/main" id="{72CE6281-03AD-89EC-38CE-1BA3F519394F}"/>
              </a:ext>
            </a:extLst>
          </p:cNvPr>
          <p:cNvPicPr>
            <a:picLocks noChangeAspect="1"/>
          </p:cNvPicPr>
          <p:nvPr/>
        </p:nvPicPr>
        <p:blipFill>
          <a:blip r:embed="rId4"/>
          <a:stretch>
            <a:fillRect/>
          </a:stretch>
        </p:blipFill>
        <p:spPr>
          <a:xfrm>
            <a:off x="13886798" y="2125127"/>
            <a:ext cx="3188338" cy="1002048"/>
          </a:xfrm>
          <a:prstGeom prst="rect">
            <a:avLst/>
          </a:prstGeom>
        </p:spPr>
      </p:pic>
      <p:sp>
        <p:nvSpPr>
          <p:cNvPr id="8" name="Oval 7">
            <a:extLst>
              <a:ext uri="{FF2B5EF4-FFF2-40B4-BE49-F238E27FC236}">
                <a16:creationId xmlns:a16="http://schemas.microsoft.com/office/drawing/2014/main" id="{E6239129-E04E-C670-674A-2FB520012681}"/>
              </a:ext>
            </a:extLst>
          </p:cNvPr>
          <p:cNvSpPr/>
          <p:nvPr/>
        </p:nvSpPr>
        <p:spPr>
          <a:xfrm>
            <a:off x="13955225" y="1894631"/>
            <a:ext cx="3051484" cy="1463039"/>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82769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655A4B1-438E-8DDD-10A5-FC738ED004FF}"/>
              </a:ext>
            </a:extLst>
          </p:cNvPr>
          <p:cNvGrpSpPr/>
          <p:nvPr/>
        </p:nvGrpSpPr>
        <p:grpSpPr>
          <a:xfrm>
            <a:off x="320883" y="294515"/>
            <a:ext cx="16880677" cy="9465752"/>
            <a:chOff x="320883" y="294515"/>
            <a:chExt cx="16880677" cy="9465752"/>
          </a:xfrm>
        </p:grpSpPr>
        <p:grpSp>
          <p:nvGrpSpPr>
            <p:cNvPr id="12" name="Group 11">
              <a:extLst>
                <a:ext uri="{FF2B5EF4-FFF2-40B4-BE49-F238E27FC236}">
                  <a16:creationId xmlns:a16="http://schemas.microsoft.com/office/drawing/2014/main" id="{F76B7861-8FD1-F24C-46CB-F9802CB89F10}"/>
                </a:ext>
              </a:extLst>
            </p:cNvPr>
            <p:cNvGrpSpPr/>
            <p:nvPr/>
          </p:nvGrpSpPr>
          <p:grpSpPr>
            <a:xfrm>
              <a:off x="320883" y="294515"/>
              <a:ext cx="16880677" cy="7886963"/>
              <a:chOff x="320883" y="294515"/>
              <a:chExt cx="16880677" cy="7886963"/>
            </a:xfrm>
          </p:grpSpPr>
          <p:pic>
            <p:nvPicPr>
              <p:cNvPr id="7" name="Picture 6">
                <a:extLst>
                  <a:ext uri="{FF2B5EF4-FFF2-40B4-BE49-F238E27FC236}">
                    <a16:creationId xmlns:a16="http://schemas.microsoft.com/office/drawing/2014/main" id="{B09EDE7C-7BC2-33A6-0DD2-9238EEF50871}"/>
                  </a:ext>
                </a:extLst>
              </p:cNvPr>
              <p:cNvPicPr>
                <a:picLocks noChangeAspect="1"/>
              </p:cNvPicPr>
              <p:nvPr/>
            </p:nvPicPr>
            <p:blipFill>
              <a:blip r:embed="rId4"/>
              <a:stretch>
                <a:fillRect/>
              </a:stretch>
            </p:blipFill>
            <p:spPr>
              <a:xfrm>
                <a:off x="320883" y="294515"/>
                <a:ext cx="16880677" cy="7149022"/>
              </a:xfrm>
              <a:prstGeom prst="rect">
                <a:avLst/>
              </a:prstGeom>
            </p:spPr>
          </p:pic>
          <p:sp>
            <p:nvSpPr>
              <p:cNvPr id="10" name="Rectangle 9">
                <a:extLst>
                  <a:ext uri="{FF2B5EF4-FFF2-40B4-BE49-F238E27FC236}">
                    <a16:creationId xmlns:a16="http://schemas.microsoft.com/office/drawing/2014/main" id="{911B6F6C-2E07-4272-85FF-9CDABB189D0B}"/>
                  </a:ext>
                </a:extLst>
              </p:cNvPr>
              <p:cNvSpPr/>
              <p:nvPr/>
            </p:nvSpPr>
            <p:spPr>
              <a:xfrm>
                <a:off x="561590" y="4787542"/>
                <a:ext cx="16314705" cy="3393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grpSp>
        <p:pic>
          <p:nvPicPr>
            <p:cNvPr id="4" name="Picture 3">
              <a:extLst>
                <a:ext uri="{FF2B5EF4-FFF2-40B4-BE49-F238E27FC236}">
                  <a16:creationId xmlns:a16="http://schemas.microsoft.com/office/drawing/2014/main" id="{3FE95842-927F-43AD-D151-DD9DDE122FEA}"/>
                </a:ext>
              </a:extLst>
            </p:cNvPr>
            <p:cNvPicPr>
              <a:picLocks noChangeAspect="1"/>
            </p:cNvPicPr>
            <p:nvPr/>
          </p:nvPicPr>
          <p:blipFill>
            <a:blip r:embed="rId5"/>
            <a:stretch>
              <a:fillRect/>
            </a:stretch>
          </p:blipFill>
          <p:spPr>
            <a:xfrm>
              <a:off x="592070" y="4331435"/>
              <a:ext cx="16306679" cy="5428832"/>
            </a:xfrm>
            <a:prstGeom prst="rect">
              <a:avLst/>
            </a:prstGeom>
          </p:spPr>
        </p:pic>
      </p:grpSp>
      <p:sp>
        <p:nvSpPr>
          <p:cNvPr id="6" name="Rectangle 5">
            <a:extLst>
              <a:ext uri="{FF2B5EF4-FFF2-40B4-BE49-F238E27FC236}">
                <a16:creationId xmlns:a16="http://schemas.microsoft.com/office/drawing/2014/main" id="{97B224F9-C31A-4C9A-8A48-8325D734D8BB}"/>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
        <p:nvSpPr>
          <p:cNvPr id="8" name="Rectangle 7">
            <a:extLst>
              <a:ext uri="{FF2B5EF4-FFF2-40B4-BE49-F238E27FC236}">
                <a16:creationId xmlns:a16="http://schemas.microsoft.com/office/drawing/2014/main" id="{AC38129F-FC1E-428C-B224-8E5E7C4C5837}"/>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Tree>
    <p:custDataLst>
      <p:tags r:id="rId1"/>
    </p:custDataLst>
    <p:extLst>
      <p:ext uri="{BB962C8B-B14F-4D97-AF65-F5344CB8AC3E}">
        <p14:creationId xmlns:p14="http://schemas.microsoft.com/office/powerpoint/2010/main" val="388224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59AEE-CE62-D991-76B3-AFA586B54D5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9C98F41-9BB3-3ADD-41ED-72139ECE56D3}"/>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
        <p:nvSpPr>
          <p:cNvPr id="8" name="Rectangle 7">
            <a:extLst>
              <a:ext uri="{FF2B5EF4-FFF2-40B4-BE49-F238E27FC236}">
                <a16:creationId xmlns:a16="http://schemas.microsoft.com/office/drawing/2014/main" id="{D42FF12E-8F72-16B9-6600-E61A0668ABD6}"/>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17" name="Picture 16">
            <a:extLst>
              <a:ext uri="{FF2B5EF4-FFF2-40B4-BE49-F238E27FC236}">
                <a16:creationId xmlns:a16="http://schemas.microsoft.com/office/drawing/2014/main" id="{BF376B3E-B46C-121B-6D49-BF549134D7CB}"/>
              </a:ext>
            </a:extLst>
          </p:cNvPr>
          <p:cNvPicPr>
            <a:picLocks noChangeAspect="1"/>
          </p:cNvPicPr>
          <p:nvPr/>
        </p:nvPicPr>
        <p:blipFill>
          <a:blip r:embed="rId4"/>
          <a:stretch>
            <a:fillRect/>
          </a:stretch>
        </p:blipFill>
        <p:spPr>
          <a:xfrm>
            <a:off x="175010" y="285234"/>
            <a:ext cx="22475242" cy="8477766"/>
          </a:xfrm>
          <a:prstGeom prst="rect">
            <a:avLst/>
          </a:prstGeom>
        </p:spPr>
      </p:pic>
    </p:spTree>
    <p:custDataLst>
      <p:tags r:id="rId1"/>
    </p:custDataLst>
    <p:extLst>
      <p:ext uri="{BB962C8B-B14F-4D97-AF65-F5344CB8AC3E}">
        <p14:creationId xmlns:p14="http://schemas.microsoft.com/office/powerpoint/2010/main" val="294890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810C6-5729-8C6B-77E5-7C1FABE2971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4D6B7F4-86E2-F638-F79B-18C0475B1AD4}"/>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
        <p:nvSpPr>
          <p:cNvPr id="8" name="Rectangle 7">
            <a:extLst>
              <a:ext uri="{FF2B5EF4-FFF2-40B4-BE49-F238E27FC236}">
                <a16:creationId xmlns:a16="http://schemas.microsoft.com/office/drawing/2014/main" id="{92A7124E-2FEF-E4CA-99EA-EEE1C42C26A2}"/>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17" name="Picture 16">
            <a:extLst>
              <a:ext uri="{FF2B5EF4-FFF2-40B4-BE49-F238E27FC236}">
                <a16:creationId xmlns:a16="http://schemas.microsoft.com/office/drawing/2014/main" id="{05680289-A950-FDED-4F08-767F4DFA4BE0}"/>
              </a:ext>
            </a:extLst>
          </p:cNvPr>
          <p:cNvPicPr>
            <a:picLocks noChangeAspect="1"/>
          </p:cNvPicPr>
          <p:nvPr/>
        </p:nvPicPr>
        <p:blipFill>
          <a:blip r:embed="rId4"/>
          <a:stretch>
            <a:fillRect/>
          </a:stretch>
        </p:blipFill>
        <p:spPr>
          <a:xfrm>
            <a:off x="-5847426" y="285234"/>
            <a:ext cx="22475242" cy="8477766"/>
          </a:xfrm>
          <a:prstGeom prst="rect">
            <a:avLst/>
          </a:prstGeom>
        </p:spPr>
      </p:pic>
    </p:spTree>
    <p:custDataLst>
      <p:tags r:id="rId1"/>
    </p:custDataLst>
    <p:extLst>
      <p:ext uri="{BB962C8B-B14F-4D97-AF65-F5344CB8AC3E}">
        <p14:creationId xmlns:p14="http://schemas.microsoft.com/office/powerpoint/2010/main" val="170066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F441858-D4F1-976D-1479-FB60ED799F50}"/>
              </a:ext>
            </a:extLst>
          </p:cNvPr>
          <p:cNvGrpSpPr/>
          <p:nvPr/>
        </p:nvGrpSpPr>
        <p:grpSpPr>
          <a:xfrm>
            <a:off x="3116173" y="282247"/>
            <a:ext cx="10285001" cy="9341508"/>
            <a:chOff x="3116173" y="282247"/>
            <a:chExt cx="10285001" cy="9341508"/>
          </a:xfrm>
        </p:grpSpPr>
        <p:grpSp>
          <p:nvGrpSpPr>
            <p:cNvPr id="33" name="Group 32">
              <a:extLst>
                <a:ext uri="{FF2B5EF4-FFF2-40B4-BE49-F238E27FC236}">
                  <a16:creationId xmlns:a16="http://schemas.microsoft.com/office/drawing/2014/main" id="{F5DC4240-3B3D-4A01-3C17-1A31BA00D201}"/>
                </a:ext>
              </a:extLst>
            </p:cNvPr>
            <p:cNvGrpSpPr/>
            <p:nvPr/>
          </p:nvGrpSpPr>
          <p:grpSpPr>
            <a:xfrm>
              <a:off x="3116173" y="282247"/>
              <a:ext cx="10285001" cy="9341508"/>
              <a:chOff x="3527630" y="206046"/>
              <a:chExt cx="10285001" cy="9341508"/>
            </a:xfrm>
          </p:grpSpPr>
          <p:grpSp>
            <p:nvGrpSpPr>
              <p:cNvPr id="32" name="Group 31">
                <a:extLst>
                  <a:ext uri="{FF2B5EF4-FFF2-40B4-BE49-F238E27FC236}">
                    <a16:creationId xmlns:a16="http://schemas.microsoft.com/office/drawing/2014/main" id="{7B66FB13-F1B2-7711-A3C4-F8D1A77A2A90}"/>
                  </a:ext>
                </a:extLst>
              </p:cNvPr>
              <p:cNvGrpSpPr/>
              <p:nvPr/>
            </p:nvGrpSpPr>
            <p:grpSpPr>
              <a:xfrm>
                <a:off x="3527630" y="206046"/>
                <a:ext cx="10285001" cy="9341508"/>
                <a:chOff x="3527631" y="206046"/>
                <a:chExt cx="10285001" cy="9341508"/>
              </a:xfrm>
            </p:grpSpPr>
            <p:grpSp>
              <p:nvGrpSpPr>
                <p:cNvPr id="9" name="Group 8">
                  <a:extLst>
                    <a:ext uri="{FF2B5EF4-FFF2-40B4-BE49-F238E27FC236}">
                      <a16:creationId xmlns:a16="http://schemas.microsoft.com/office/drawing/2014/main" id="{CFDB99CD-361A-600A-388F-9186E6361AF9}"/>
                    </a:ext>
                  </a:extLst>
                </p:cNvPr>
                <p:cNvGrpSpPr/>
                <p:nvPr/>
              </p:nvGrpSpPr>
              <p:grpSpPr>
                <a:xfrm>
                  <a:off x="3527631" y="206046"/>
                  <a:ext cx="10285001" cy="9341508"/>
                  <a:chOff x="1104399" y="144876"/>
                  <a:chExt cx="7231641" cy="6568248"/>
                </a:xfrm>
              </p:grpSpPr>
              <p:grpSp>
                <p:nvGrpSpPr>
                  <p:cNvPr id="39" name="Group 38">
                    <a:extLst>
                      <a:ext uri="{FF2B5EF4-FFF2-40B4-BE49-F238E27FC236}">
                        <a16:creationId xmlns:a16="http://schemas.microsoft.com/office/drawing/2014/main" id="{30A7EEFD-62A9-8458-D8BF-134D0ED7F038}"/>
                      </a:ext>
                    </a:extLst>
                  </p:cNvPr>
                  <p:cNvGrpSpPr/>
                  <p:nvPr/>
                </p:nvGrpSpPr>
                <p:grpSpPr>
                  <a:xfrm>
                    <a:off x="1104399" y="144876"/>
                    <a:ext cx="7231641" cy="6568248"/>
                    <a:chOff x="956179" y="108278"/>
                    <a:chExt cx="7231641" cy="6568248"/>
                  </a:xfrm>
                </p:grpSpPr>
                <p:pic>
                  <p:nvPicPr>
                    <p:cNvPr id="6" name="Picture 5">
                      <a:extLst>
                        <a:ext uri="{FF2B5EF4-FFF2-40B4-BE49-F238E27FC236}">
                          <a16:creationId xmlns:a16="http://schemas.microsoft.com/office/drawing/2014/main" id="{81F03BFD-BC96-FED5-F9A4-D70946C30AB7}"/>
                        </a:ext>
                      </a:extLst>
                    </p:cNvPr>
                    <p:cNvPicPr>
                      <a:picLocks noChangeAspect="1"/>
                    </p:cNvPicPr>
                    <p:nvPr/>
                  </p:nvPicPr>
                  <p:blipFill>
                    <a:blip r:embed="rId4"/>
                    <a:stretch>
                      <a:fillRect/>
                    </a:stretch>
                  </p:blipFill>
                  <p:spPr>
                    <a:xfrm>
                      <a:off x="956179" y="108278"/>
                      <a:ext cx="7231641" cy="6568248"/>
                    </a:xfrm>
                    <a:prstGeom prst="rect">
                      <a:avLst/>
                    </a:prstGeom>
                    <a:ln w="28575">
                      <a:solidFill>
                        <a:schemeClr val="tx1"/>
                      </a:solidFill>
                    </a:ln>
                  </p:spPr>
                </p:pic>
                <p:pic>
                  <p:nvPicPr>
                    <p:cNvPr id="20" name="Picture 19">
                      <a:extLst>
                        <a:ext uri="{FF2B5EF4-FFF2-40B4-BE49-F238E27FC236}">
                          <a16:creationId xmlns:a16="http://schemas.microsoft.com/office/drawing/2014/main" id="{EEE2CB3E-5557-2A11-6144-DE1DED9ABA97}"/>
                        </a:ext>
                      </a:extLst>
                    </p:cNvPr>
                    <p:cNvPicPr>
                      <a:picLocks noChangeAspect="1"/>
                    </p:cNvPicPr>
                    <p:nvPr/>
                  </p:nvPicPr>
                  <p:blipFill>
                    <a:blip r:embed="rId5"/>
                    <a:stretch>
                      <a:fillRect/>
                    </a:stretch>
                  </p:blipFill>
                  <p:spPr>
                    <a:xfrm>
                      <a:off x="2638682" y="3532752"/>
                      <a:ext cx="3657209" cy="3009760"/>
                    </a:xfrm>
                    <a:prstGeom prst="rect">
                      <a:avLst/>
                    </a:prstGeom>
                  </p:spPr>
                </p:pic>
                <p:sp>
                  <p:nvSpPr>
                    <p:cNvPr id="30" name="TextBox 29">
                      <a:extLst>
                        <a:ext uri="{FF2B5EF4-FFF2-40B4-BE49-F238E27FC236}">
                          <a16:creationId xmlns:a16="http://schemas.microsoft.com/office/drawing/2014/main" id="{CC3EADDE-85E6-BF5B-FED1-A03076BF5985}"/>
                        </a:ext>
                      </a:extLst>
                    </p:cNvPr>
                    <p:cNvSpPr txBox="1"/>
                    <p:nvPr/>
                  </p:nvSpPr>
                  <p:spPr>
                    <a:xfrm>
                      <a:off x="3701775" y="2894626"/>
                      <a:ext cx="1446942" cy="188048"/>
                    </a:xfrm>
                    <a:prstGeom prst="rect">
                      <a:avLst/>
                    </a:prstGeom>
                    <a:solidFill>
                      <a:schemeClr val="bg1"/>
                    </a:solidFill>
                    <a:ln>
                      <a:noFill/>
                    </a:ln>
                    <a:effectLst/>
                  </p:spPr>
                  <p:txBody>
                    <a:bodyPr wrap="square" rtlCol="0">
                      <a:spAutoFit/>
                    </a:bodyPr>
                    <a:lstStyle/>
                    <a:p>
                      <a:r>
                        <a:rPr lang="en-US" sz="1138">
                          <a:solidFill>
                            <a:schemeClr val="bg1">
                              <a:lumMod val="50000"/>
                            </a:schemeClr>
                          </a:solidFill>
                        </a:rPr>
                        <a:t>PrimaryEmailAddress.com</a:t>
                      </a:r>
                    </a:p>
                  </p:txBody>
                </p:sp>
              </p:grpSp>
              <p:pic>
                <p:nvPicPr>
                  <p:cNvPr id="4" name="Picture 3">
                    <a:extLst>
                      <a:ext uri="{FF2B5EF4-FFF2-40B4-BE49-F238E27FC236}">
                        <a16:creationId xmlns:a16="http://schemas.microsoft.com/office/drawing/2014/main" id="{95630072-C467-7E0A-9FD1-1B07D19592B7}"/>
                      </a:ext>
                    </a:extLst>
                  </p:cNvPr>
                  <p:cNvPicPr>
                    <a:picLocks noChangeAspect="1"/>
                  </p:cNvPicPr>
                  <p:nvPr/>
                </p:nvPicPr>
                <p:blipFill>
                  <a:blip r:embed="rId6"/>
                  <a:stretch>
                    <a:fillRect/>
                  </a:stretch>
                </p:blipFill>
                <p:spPr>
                  <a:xfrm>
                    <a:off x="2831317" y="1083772"/>
                    <a:ext cx="5136535" cy="5596821"/>
                  </a:xfrm>
                  <a:prstGeom prst="rect">
                    <a:avLst/>
                  </a:prstGeom>
                </p:spPr>
              </p:pic>
              <p:sp>
                <p:nvSpPr>
                  <p:cNvPr id="37" name="TextBox 36">
                    <a:extLst>
                      <a:ext uri="{FF2B5EF4-FFF2-40B4-BE49-F238E27FC236}">
                        <a16:creationId xmlns:a16="http://schemas.microsoft.com/office/drawing/2014/main" id="{76590D65-14D9-41FB-AA82-14BFE589D56B}"/>
                      </a:ext>
                    </a:extLst>
                  </p:cNvPr>
                  <p:cNvSpPr txBox="1"/>
                  <p:nvPr/>
                </p:nvSpPr>
                <p:spPr>
                  <a:xfrm>
                    <a:off x="6863502" y="2569551"/>
                    <a:ext cx="843655" cy="173124"/>
                  </a:xfrm>
                  <a:prstGeom prst="rect">
                    <a:avLst/>
                  </a:prstGeom>
                  <a:solidFill>
                    <a:schemeClr val="bg1"/>
                  </a:solidFill>
                  <a:ln>
                    <a:noFill/>
                  </a:ln>
                  <a:effectLst/>
                </p:spPr>
                <p:txBody>
                  <a:bodyPr wrap="square" rtlCol="0">
                    <a:spAutoFit/>
                  </a:bodyPr>
                  <a:lstStyle/>
                  <a:p>
                    <a:r>
                      <a:rPr lang="en-US" sz="1000" b="1">
                        <a:solidFill>
                          <a:schemeClr val="bg1">
                            <a:lumMod val="50000"/>
                          </a:schemeClr>
                        </a:solidFill>
                      </a:rPr>
                      <a:t>000123456789</a:t>
                    </a:r>
                  </a:p>
                </p:txBody>
              </p:sp>
              <p:sp>
                <p:nvSpPr>
                  <p:cNvPr id="5" name="TextBox 4">
                    <a:extLst>
                      <a:ext uri="{FF2B5EF4-FFF2-40B4-BE49-F238E27FC236}">
                        <a16:creationId xmlns:a16="http://schemas.microsoft.com/office/drawing/2014/main" id="{C47F1EED-D704-9BEB-2EA1-5257C4033D36}"/>
                      </a:ext>
                    </a:extLst>
                  </p:cNvPr>
                  <p:cNvSpPr txBox="1"/>
                  <p:nvPr/>
                </p:nvSpPr>
                <p:spPr>
                  <a:xfrm>
                    <a:off x="6886464" y="4806141"/>
                    <a:ext cx="843655" cy="173124"/>
                  </a:xfrm>
                  <a:prstGeom prst="rect">
                    <a:avLst/>
                  </a:prstGeom>
                  <a:solidFill>
                    <a:schemeClr val="bg1"/>
                  </a:solidFill>
                  <a:ln>
                    <a:noFill/>
                  </a:ln>
                  <a:effectLst/>
                </p:spPr>
                <p:txBody>
                  <a:bodyPr wrap="square" rtlCol="0">
                    <a:spAutoFit/>
                  </a:bodyPr>
                  <a:lstStyle/>
                  <a:p>
                    <a:r>
                      <a:rPr lang="en-US" sz="1000" b="1">
                        <a:solidFill>
                          <a:schemeClr val="bg1">
                            <a:lumMod val="50000"/>
                          </a:schemeClr>
                        </a:solidFill>
                      </a:rPr>
                      <a:t>000123456789</a:t>
                    </a:r>
                  </a:p>
                </p:txBody>
              </p:sp>
              <p:sp>
                <p:nvSpPr>
                  <p:cNvPr id="7" name="Rectangle 6">
                    <a:extLst>
                      <a:ext uri="{FF2B5EF4-FFF2-40B4-BE49-F238E27FC236}">
                        <a16:creationId xmlns:a16="http://schemas.microsoft.com/office/drawing/2014/main" id="{D3954B0A-FE65-9556-452A-82C97CC4282B}"/>
                      </a:ext>
                    </a:extLst>
                  </p:cNvPr>
                  <p:cNvSpPr/>
                  <p:nvPr/>
                </p:nvSpPr>
                <p:spPr>
                  <a:xfrm>
                    <a:off x="6772275" y="5534025"/>
                    <a:ext cx="843655" cy="386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grpSp>
            <p:pic>
              <p:nvPicPr>
                <p:cNvPr id="22" name="Picture 21">
                  <a:extLst>
                    <a:ext uri="{FF2B5EF4-FFF2-40B4-BE49-F238E27FC236}">
                      <a16:creationId xmlns:a16="http://schemas.microsoft.com/office/drawing/2014/main" id="{0523C67E-7E54-32FB-3163-9ADE3D2385AF}"/>
                    </a:ext>
                  </a:extLst>
                </p:cNvPr>
                <p:cNvPicPr>
                  <a:picLocks noChangeAspect="1"/>
                </p:cNvPicPr>
                <p:nvPr/>
              </p:nvPicPr>
              <p:blipFill>
                <a:blip r:embed="rId7"/>
                <a:stretch>
                  <a:fillRect/>
                </a:stretch>
              </p:blipFill>
              <p:spPr>
                <a:xfrm>
                  <a:off x="10840190" y="5652134"/>
                  <a:ext cx="2032904" cy="1105065"/>
                </a:xfrm>
                <a:prstGeom prst="rect">
                  <a:avLst/>
                </a:prstGeom>
              </p:spPr>
            </p:pic>
            <p:pic>
              <p:nvPicPr>
                <p:cNvPr id="24" name="Picture 23">
                  <a:extLst>
                    <a:ext uri="{FF2B5EF4-FFF2-40B4-BE49-F238E27FC236}">
                      <a16:creationId xmlns:a16="http://schemas.microsoft.com/office/drawing/2014/main" id="{9B8CA0CD-04A7-F548-177F-A9F09BBC6B7B}"/>
                    </a:ext>
                  </a:extLst>
                </p:cNvPr>
                <p:cNvPicPr>
                  <a:picLocks noChangeAspect="1"/>
                </p:cNvPicPr>
                <p:nvPr/>
              </p:nvPicPr>
              <p:blipFill>
                <a:blip r:embed="rId8"/>
                <a:stretch>
                  <a:fillRect/>
                </a:stretch>
              </p:blipFill>
              <p:spPr>
                <a:xfrm>
                  <a:off x="10896701" y="7239001"/>
                  <a:ext cx="1995755" cy="469590"/>
                </a:xfrm>
                <a:prstGeom prst="rect">
                  <a:avLst/>
                </a:prstGeom>
              </p:spPr>
            </p:pic>
            <p:pic>
              <p:nvPicPr>
                <p:cNvPr id="26" name="Picture 25">
                  <a:extLst>
                    <a:ext uri="{FF2B5EF4-FFF2-40B4-BE49-F238E27FC236}">
                      <a16:creationId xmlns:a16="http://schemas.microsoft.com/office/drawing/2014/main" id="{DE8F09B1-9FCD-3751-29B6-E9FEA811831F}"/>
                    </a:ext>
                  </a:extLst>
                </p:cNvPr>
                <p:cNvPicPr>
                  <a:picLocks noChangeAspect="1"/>
                </p:cNvPicPr>
                <p:nvPr/>
              </p:nvPicPr>
              <p:blipFill>
                <a:blip r:embed="rId9"/>
                <a:stretch>
                  <a:fillRect/>
                </a:stretch>
              </p:blipFill>
              <p:spPr>
                <a:xfrm>
                  <a:off x="10840190" y="2495306"/>
                  <a:ext cx="1948286" cy="1047141"/>
                </a:xfrm>
                <a:prstGeom prst="rect">
                  <a:avLst/>
                </a:prstGeom>
              </p:spPr>
            </p:pic>
            <p:pic>
              <p:nvPicPr>
                <p:cNvPr id="28" name="Picture 27">
                  <a:extLst>
                    <a:ext uri="{FF2B5EF4-FFF2-40B4-BE49-F238E27FC236}">
                      <a16:creationId xmlns:a16="http://schemas.microsoft.com/office/drawing/2014/main" id="{C474778D-9253-0EDC-8B97-ECC3B656D5C1}"/>
                    </a:ext>
                  </a:extLst>
                </p:cNvPr>
                <p:cNvPicPr>
                  <a:picLocks noChangeAspect="1"/>
                </p:cNvPicPr>
                <p:nvPr/>
              </p:nvPicPr>
              <p:blipFill>
                <a:blip r:embed="rId10"/>
                <a:stretch>
                  <a:fillRect/>
                </a:stretch>
              </p:blipFill>
              <p:spPr>
                <a:xfrm>
                  <a:off x="10827121" y="4069901"/>
                  <a:ext cx="2057873" cy="465348"/>
                </a:xfrm>
                <a:prstGeom prst="rect">
                  <a:avLst/>
                </a:prstGeom>
              </p:spPr>
            </p:pic>
          </p:grpSp>
          <p:sp>
            <p:nvSpPr>
              <p:cNvPr id="31" name="Rectangle 30">
                <a:extLst>
                  <a:ext uri="{FF2B5EF4-FFF2-40B4-BE49-F238E27FC236}">
                    <a16:creationId xmlns:a16="http://schemas.microsoft.com/office/drawing/2014/main" id="{5861F915-2F20-162E-4475-49FBE6D380EB}"/>
                  </a:ext>
                </a:extLst>
              </p:cNvPr>
              <p:cNvSpPr/>
              <p:nvPr/>
            </p:nvSpPr>
            <p:spPr>
              <a:xfrm>
                <a:off x="11582400" y="4697271"/>
                <a:ext cx="1206076" cy="40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21C9EF02-C56F-6B14-1422-15D506E49B75}"/>
                </a:ext>
              </a:extLst>
            </p:cNvPr>
            <p:cNvPicPr>
              <a:picLocks noChangeAspect="1"/>
            </p:cNvPicPr>
            <p:nvPr/>
          </p:nvPicPr>
          <p:blipFill>
            <a:blip r:embed="rId11"/>
            <a:stretch>
              <a:fillRect/>
            </a:stretch>
          </p:blipFill>
          <p:spPr>
            <a:xfrm>
              <a:off x="5534134" y="1668366"/>
              <a:ext cx="3170195" cy="381033"/>
            </a:xfrm>
            <a:prstGeom prst="rect">
              <a:avLst/>
            </a:prstGeom>
          </p:spPr>
        </p:pic>
      </p:grpSp>
      <p:pic>
        <p:nvPicPr>
          <p:cNvPr id="10" name="Picture 9">
            <a:extLst>
              <a:ext uri="{FF2B5EF4-FFF2-40B4-BE49-F238E27FC236}">
                <a16:creationId xmlns:a16="http://schemas.microsoft.com/office/drawing/2014/main" id="{A486A8E8-09CB-D2D5-8E3D-8922B165F397}"/>
              </a:ext>
            </a:extLst>
          </p:cNvPr>
          <p:cNvPicPr>
            <a:picLocks noChangeAspect="1"/>
          </p:cNvPicPr>
          <p:nvPr/>
        </p:nvPicPr>
        <p:blipFill>
          <a:blip r:embed="rId12"/>
          <a:stretch>
            <a:fillRect/>
          </a:stretch>
        </p:blipFill>
        <p:spPr>
          <a:xfrm>
            <a:off x="5509066" y="1716200"/>
            <a:ext cx="6690887" cy="3372207"/>
          </a:xfrm>
          <a:prstGeom prst="rect">
            <a:avLst/>
          </a:prstGeom>
          <a:ln w="38100">
            <a:solidFill>
              <a:schemeClr val="accent1"/>
            </a:solidFill>
          </a:ln>
        </p:spPr>
      </p:pic>
    </p:spTree>
    <p:custDataLst>
      <p:tags r:id="rId1"/>
    </p:custDataLst>
    <p:extLst>
      <p:ext uri="{BB962C8B-B14F-4D97-AF65-F5344CB8AC3E}">
        <p14:creationId xmlns:p14="http://schemas.microsoft.com/office/powerpoint/2010/main" val="266044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E2451-0252-D529-4F29-48C5004622A7}"/>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D2B6F1A9-037D-4BFE-8797-20135E2EE381}"/>
              </a:ext>
            </a:extLst>
          </p:cNvPr>
          <p:cNvGrpSpPr/>
          <p:nvPr/>
        </p:nvGrpSpPr>
        <p:grpSpPr>
          <a:xfrm>
            <a:off x="290752" y="296813"/>
            <a:ext cx="16880677" cy="9465752"/>
            <a:chOff x="320883" y="294515"/>
            <a:chExt cx="16880677" cy="9465752"/>
          </a:xfrm>
        </p:grpSpPr>
        <p:grpSp>
          <p:nvGrpSpPr>
            <p:cNvPr id="12" name="Group 11">
              <a:extLst>
                <a:ext uri="{FF2B5EF4-FFF2-40B4-BE49-F238E27FC236}">
                  <a16:creationId xmlns:a16="http://schemas.microsoft.com/office/drawing/2014/main" id="{34D0173D-D688-6FC4-34FF-A07B1DD1B0C7}"/>
                </a:ext>
              </a:extLst>
            </p:cNvPr>
            <p:cNvGrpSpPr/>
            <p:nvPr/>
          </p:nvGrpSpPr>
          <p:grpSpPr>
            <a:xfrm>
              <a:off x="320883" y="294515"/>
              <a:ext cx="16880677" cy="7886963"/>
              <a:chOff x="320883" y="294515"/>
              <a:chExt cx="16880677" cy="7886963"/>
            </a:xfrm>
          </p:grpSpPr>
          <p:pic>
            <p:nvPicPr>
              <p:cNvPr id="7" name="Picture 6">
                <a:extLst>
                  <a:ext uri="{FF2B5EF4-FFF2-40B4-BE49-F238E27FC236}">
                    <a16:creationId xmlns:a16="http://schemas.microsoft.com/office/drawing/2014/main" id="{3BE387E5-A8A7-55C1-1A1D-5CF24055E3DA}"/>
                  </a:ext>
                </a:extLst>
              </p:cNvPr>
              <p:cNvPicPr>
                <a:picLocks noChangeAspect="1"/>
              </p:cNvPicPr>
              <p:nvPr/>
            </p:nvPicPr>
            <p:blipFill>
              <a:blip r:embed="rId4"/>
              <a:stretch>
                <a:fillRect/>
              </a:stretch>
            </p:blipFill>
            <p:spPr>
              <a:xfrm>
                <a:off x="320883" y="294515"/>
                <a:ext cx="16880677" cy="7149022"/>
              </a:xfrm>
              <a:prstGeom prst="rect">
                <a:avLst/>
              </a:prstGeom>
            </p:spPr>
          </p:pic>
          <p:sp>
            <p:nvSpPr>
              <p:cNvPr id="10" name="Rectangle 9">
                <a:extLst>
                  <a:ext uri="{FF2B5EF4-FFF2-40B4-BE49-F238E27FC236}">
                    <a16:creationId xmlns:a16="http://schemas.microsoft.com/office/drawing/2014/main" id="{43C409D0-3CF7-9910-AF2F-BC53F986AA28}"/>
                  </a:ext>
                </a:extLst>
              </p:cNvPr>
              <p:cNvSpPr/>
              <p:nvPr/>
            </p:nvSpPr>
            <p:spPr>
              <a:xfrm>
                <a:off x="561590" y="4787542"/>
                <a:ext cx="16314705" cy="3393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grpSp>
        <p:pic>
          <p:nvPicPr>
            <p:cNvPr id="4" name="Picture 3">
              <a:extLst>
                <a:ext uri="{FF2B5EF4-FFF2-40B4-BE49-F238E27FC236}">
                  <a16:creationId xmlns:a16="http://schemas.microsoft.com/office/drawing/2014/main" id="{D65AC331-3FB8-526C-7405-46335667B776}"/>
                </a:ext>
              </a:extLst>
            </p:cNvPr>
            <p:cNvPicPr>
              <a:picLocks noChangeAspect="1"/>
            </p:cNvPicPr>
            <p:nvPr/>
          </p:nvPicPr>
          <p:blipFill>
            <a:blip r:embed="rId5"/>
            <a:stretch>
              <a:fillRect/>
            </a:stretch>
          </p:blipFill>
          <p:spPr>
            <a:xfrm>
              <a:off x="592070" y="4331435"/>
              <a:ext cx="16306679" cy="5428832"/>
            </a:xfrm>
            <a:prstGeom prst="rect">
              <a:avLst/>
            </a:prstGeom>
          </p:spPr>
        </p:pic>
      </p:grpSp>
      <p:sp>
        <p:nvSpPr>
          <p:cNvPr id="6" name="Rectangle 5">
            <a:extLst>
              <a:ext uri="{FF2B5EF4-FFF2-40B4-BE49-F238E27FC236}">
                <a16:creationId xmlns:a16="http://schemas.microsoft.com/office/drawing/2014/main" id="{B4C56353-546C-4A2E-6AD7-5810796EF629}"/>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
        <p:nvSpPr>
          <p:cNvPr id="8" name="Rectangle 7">
            <a:extLst>
              <a:ext uri="{FF2B5EF4-FFF2-40B4-BE49-F238E27FC236}">
                <a16:creationId xmlns:a16="http://schemas.microsoft.com/office/drawing/2014/main" id="{CD600423-AE10-7D97-FD43-69550E4761AF}"/>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grpSp>
        <p:nvGrpSpPr>
          <p:cNvPr id="11" name="Group 10">
            <a:extLst>
              <a:ext uri="{FF2B5EF4-FFF2-40B4-BE49-F238E27FC236}">
                <a16:creationId xmlns:a16="http://schemas.microsoft.com/office/drawing/2014/main" id="{DAE92FA2-8E1D-E8D4-3EC5-79C801BD2355}"/>
              </a:ext>
            </a:extLst>
          </p:cNvPr>
          <p:cNvGrpSpPr/>
          <p:nvPr/>
        </p:nvGrpSpPr>
        <p:grpSpPr>
          <a:xfrm>
            <a:off x="7862371" y="2034062"/>
            <a:ext cx="4748424" cy="6147415"/>
            <a:chOff x="3814933" y="1412902"/>
            <a:chExt cx="3338736" cy="4322401"/>
          </a:xfrm>
        </p:grpSpPr>
        <p:sp>
          <p:nvSpPr>
            <p:cNvPr id="20" name="Oval 19">
              <a:extLst>
                <a:ext uri="{FF2B5EF4-FFF2-40B4-BE49-F238E27FC236}">
                  <a16:creationId xmlns:a16="http://schemas.microsoft.com/office/drawing/2014/main" id="{FB6DB30C-CB30-C5AB-2556-13E4EEE7D1F2}"/>
                </a:ext>
              </a:extLst>
            </p:cNvPr>
            <p:cNvSpPr/>
            <p:nvPr/>
          </p:nvSpPr>
          <p:spPr>
            <a:xfrm>
              <a:off x="3814933" y="2326723"/>
              <a:ext cx="532435" cy="46524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3" name="Picture 2">
              <a:extLst>
                <a:ext uri="{FF2B5EF4-FFF2-40B4-BE49-F238E27FC236}">
                  <a16:creationId xmlns:a16="http://schemas.microsoft.com/office/drawing/2014/main" id="{3FAB862C-878A-9723-75CC-958DFFB5F8A2}"/>
                </a:ext>
              </a:extLst>
            </p:cNvPr>
            <p:cNvPicPr>
              <a:picLocks noChangeAspect="1"/>
            </p:cNvPicPr>
            <p:nvPr/>
          </p:nvPicPr>
          <p:blipFill>
            <a:blip r:embed="rId6"/>
            <a:stretch>
              <a:fillRect/>
            </a:stretch>
          </p:blipFill>
          <p:spPr>
            <a:xfrm>
              <a:off x="5090408" y="1412902"/>
              <a:ext cx="2063261" cy="4322401"/>
            </a:xfrm>
            <a:prstGeom prst="rect">
              <a:avLst/>
            </a:prstGeom>
            <a:ln>
              <a:solidFill>
                <a:schemeClr val="accent5"/>
              </a:solidFill>
            </a:ln>
          </p:spPr>
        </p:pic>
        <p:cxnSp>
          <p:nvCxnSpPr>
            <p:cNvPr id="5" name="Straight Arrow Connector 4">
              <a:extLst>
                <a:ext uri="{FF2B5EF4-FFF2-40B4-BE49-F238E27FC236}">
                  <a16:creationId xmlns:a16="http://schemas.microsoft.com/office/drawing/2014/main" id="{2464142C-8320-56E6-9291-9F46CF05836F}"/>
                </a:ext>
              </a:extLst>
            </p:cNvPr>
            <p:cNvCxnSpPr>
              <a:cxnSpLocks/>
            </p:cNvCxnSpPr>
            <p:nvPr/>
          </p:nvCxnSpPr>
          <p:spPr>
            <a:xfrm flipV="1">
              <a:off x="4362921" y="2125826"/>
              <a:ext cx="856792" cy="400875"/>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55645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85712-25D9-CE21-96EA-789EAE7F9A7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3AED327-7D68-FAA4-86E3-B66AE62EE554}"/>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34C45069-30CD-B991-8421-62BB33FBB1FB}"/>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4" name="Picture 3">
            <a:extLst>
              <a:ext uri="{FF2B5EF4-FFF2-40B4-BE49-F238E27FC236}">
                <a16:creationId xmlns:a16="http://schemas.microsoft.com/office/drawing/2014/main" id="{CAC94BB2-B4BA-A32E-DA98-AD9D17BFFDA7}"/>
              </a:ext>
            </a:extLst>
          </p:cNvPr>
          <p:cNvPicPr>
            <a:picLocks noChangeAspect="1"/>
          </p:cNvPicPr>
          <p:nvPr/>
        </p:nvPicPr>
        <p:blipFill>
          <a:blip r:embed="rId6"/>
          <a:stretch>
            <a:fillRect/>
          </a:stretch>
        </p:blipFill>
        <p:spPr>
          <a:xfrm>
            <a:off x="4808298" y="2051406"/>
            <a:ext cx="5923870" cy="7564477"/>
          </a:xfrm>
          <a:prstGeom prst="rect">
            <a:avLst/>
          </a:prstGeom>
        </p:spPr>
      </p:pic>
      <p:pic>
        <p:nvPicPr>
          <p:cNvPr id="7" name="Picture 6">
            <a:extLst>
              <a:ext uri="{FF2B5EF4-FFF2-40B4-BE49-F238E27FC236}">
                <a16:creationId xmlns:a16="http://schemas.microsoft.com/office/drawing/2014/main" id="{3C7A2BA5-CFE6-F681-8644-D24CB4F2BECF}"/>
              </a:ext>
            </a:extLst>
          </p:cNvPr>
          <p:cNvPicPr>
            <a:picLocks noChangeAspect="1"/>
          </p:cNvPicPr>
          <p:nvPr/>
        </p:nvPicPr>
        <p:blipFill>
          <a:blip r:embed="rId7"/>
          <a:stretch>
            <a:fillRect/>
          </a:stretch>
        </p:blipFill>
        <p:spPr>
          <a:xfrm>
            <a:off x="4983502" y="2051406"/>
            <a:ext cx="9592560" cy="4225869"/>
          </a:xfrm>
          <a:prstGeom prst="rect">
            <a:avLst/>
          </a:prstGeom>
          <a:ln w="57150">
            <a:solidFill>
              <a:srgbClr val="FFC000"/>
            </a:solidFill>
          </a:ln>
        </p:spPr>
      </p:pic>
      <p:sp>
        <p:nvSpPr>
          <p:cNvPr id="6" name="Rectangle: Rounded Corners 5">
            <a:extLst>
              <a:ext uri="{FF2B5EF4-FFF2-40B4-BE49-F238E27FC236}">
                <a16:creationId xmlns:a16="http://schemas.microsoft.com/office/drawing/2014/main" id="{A6A9191E-4192-C310-731B-CBD6C8DFB7C9}"/>
              </a:ext>
            </a:extLst>
          </p:cNvPr>
          <p:cNvSpPr/>
          <p:nvPr/>
        </p:nvSpPr>
        <p:spPr>
          <a:xfrm>
            <a:off x="5200798" y="3320942"/>
            <a:ext cx="4583282" cy="671937"/>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2" name="Picture 1">
            <a:extLst>
              <a:ext uri="{FF2B5EF4-FFF2-40B4-BE49-F238E27FC236}">
                <a16:creationId xmlns:a16="http://schemas.microsoft.com/office/drawing/2014/main" id="{15893866-096E-81C1-CBD5-4AD61AF569CF}"/>
              </a:ext>
            </a:extLst>
          </p:cNvPr>
          <p:cNvPicPr>
            <a:picLocks noChangeAspect="1"/>
          </p:cNvPicPr>
          <p:nvPr/>
        </p:nvPicPr>
        <p:blipFill>
          <a:blip r:embed="rId8"/>
          <a:stretch>
            <a:fillRect/>
          </a:stretch>
        </p:blipFill>
        <p:spPr>
          <a:xfrm>
            <a:off x="5155406" y="1017933"/>
            <a:ext cx="4248150" cy="495300"/>
          </a:xfrm>
          <a:prstGeom prst="rect">
            <a:avLst/>
          </a:prstGeom>
        </p:spPr>
      </p:pic>
      <p:pic>
        <p:nvPicPr>
          <p:cNvPr id="8" name="Picture 7">
            <a:extLst>
              <a:ext uri="{FF2B5EF4-FFF2-40B4-BE49-F238E27FC236}">
                <a16:creationId xmlns:a16="http://schemas.microsoft.com/office/drawing/2014/main" id="{84FB6150-C4CA-1EC9-03CB-35EC56A90D16}"/>
              </a:ext>
            </a:extLst>
          </p:cNvPr>
          <p:cNvPicPr>
            <a:picLocks noChangeAspect="1"/>
          </p:cNvPicPr>
          <p:nvPr/>
        </p:nvPicPr>
        <p:blipFill>
          <a:blip r:embed="rId9"/>
          <a:stretch>
            <a:fillRect/>
          </a:stretch>
        </p:blipFill>
        <p:spPr>
          <a:xfrm>
            <a:off x="1905000" y="1162096"/>
            <a:ext cx="2830816" cy="8298808"/>
          </a:xfrm>
          <a:prstGeom prst="rect">
            <a:avLst/>
          </a:prstGeom>
        </p:spPr>
      </p:pic>
      <p:sp>
        <p:nvSpPr>
          <p:cNvPr id="9" name="Arrow: Right 8">
            <a:extLst>
              <a:ext uri="{FF2B5EF4-FFF2-40B4-BE49-F238E27FC236}">
                <a16:creationId xmlns:a16="http://schemas.microsoft.com/office/drawing/2014/main" id="{D40AB04C-1A72-179B-0605-D56A8006458F}"/>
              </a:ext>
            </a:extLst>
          </p:cNvPr>
          <p:cNvSpPr/>
          <p:nvPr/>
        </p:nvSpPr>
        <p:spPr>
          <a:xfrm>
            <a:off x="1431131" y="4436745"/>
            <a:ext cx="60960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0835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ABD7C-9918-18F9-2D38-43AEDBCF517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52B5A2A-F4D6-011A-3809-7911681D521C}"/>
              </a:ext>
            </a:extLst>
          </p:cNvPr>
          <p:cNvSpPr>
            <a:spLocks noGrp="1"/>
          </p:cNvSpPr>
          <p:nvPr>
            <p:ph type="body" sz="quarter" idx="10"/>
          </p:nvPr>
        </p:nvSpPr>
        <p:spPr/>
        <p:txBody>
          <a:bodyPr>
            <a:normAutofit fontScale="85000" lnSpcReduction="10000"/>
          </a:bodyPr>
          <a:lstStyle/>
          <a:p>
            <a:r>
              <a:rPr lang="en-US" dirty="0"/>
              <a:t>MEMBER ONLINE RENEWAL</a:t>
            </a:r>
          </a:p>
        </p:txBody>
      </p:sp>
      <p:sp>
        <p:nvSpPr>
          <p:cNvPr id="22" name="TextBox 21">
            <a:extLst>
              <a:ext uri="{FF2B5EF4-FFF2-40B4-BE49-F238E27FC236}">
                <a16:creationId xmlns:a16="http://schemas.microsoft.com/office/drawing/2014/main" id="{FB6618AA-FB35-BD1F-B036-D6BC6F22A2C5}"/>
              </a:ext>
            </a:extLst>
          </p:cNvPr>
          <p:cNvSpPr txBox="1"/>
          <p:nvPr/>
        </p:nvSpPr>
        <p:spPr>
          <a:xfrm>
            <a:off x="5815067" y="177548"/>
            <a:ext cx="10887973" cy="523220"/>
          </a:xfrm>
          <a:prstGeom prst="rect">
            <a:avLst/>
          </a:prstGeom>
          <a:noFill/>
        </p:spPr>
        <p:txBody>
          <a:bodyPr wrap="square" rtlCol="0">
            <a:spAutoFit/>
          </a:bodyPr>
          <a:lstStyle/>
          <a:p>
            <a:r>
              <a:rPr lang="en-US" sz="2800" b="1" dirty="0">
                <a:solidFill>
                  <a:schemeClr val="tx1"/>
                </a:solidFill>
              </a:rPr>
              <a:t>Lists member paid online through national headquarters.</a:t>
            </a:r>
          </a:p>
        </p:txBody>
      </p:sp>
      <p:pic>
        <p:nvPicPr>
          <p:cNvPr id="4" name="Picture 3">
            <a:extLst>
              <a:ext uri="{FF2B5EF4-FFF2-40B4-BE49-F238E27FC236}">
                <a16:creationId xmlns:a16="http://schemas.microsoft.com/office/drawing/2014/main" id="{D7414D8C-635C-EA8A-818B-3334690356BD}"/>
              </a:ext>
            </a:extLst>
          </p:cNvPr>
          <p:cNvPicPr>
            <a:picLocks noChangeAspect="1"/>
          </p:cNvPicPr>
          <p:nvPr/>
        </p:nvPicPr>
        <p:blipFill>
          <a:blip r:embed="rId3"/>
          <a:stretch>
            <a:fillRect/>
          </a:stretch>
        </p:blipFill>
        <p:spPr>
          <a:xfrm>
            <a:off x="154155" y="1325750"/>
            <a:ext cx="17321564" cy="3977770"/>
          </a:xfrm>
          <a:prstGeom prst="rect">
            <a:avLst/>
          </a:prstGeom>
        </p:spPr>
      </p:pic>
      <p:sp>
        <p:nvSpPr>
          <p:cNvPr id="13" name="Oval 12">
            <a:extLst>
              <a:ext uri="{FF2B5EF4-FFF2-40B4-BE49-F238E27FC236}">
                <a16:creationId xmlns:a16="http://schemas.microsoft.com/office/drawing/2014/main" id="{3FF7A75E-1AF9-2E77-D7C9-052F6C5FDEAC}"/>
              </a:ext>
            </a:extLst>
          </p:cNvPr>
          <p:cNvSpPr/>
          <p:nvPr/>
        </p:nvSpPr>
        <p:spPr>
          <a:xfrm>
            <a:off x="15360315" y="3843688"/>
            <a:ext cx="1673393" cy="1459832"/>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96FED81-E34B-3CCE-05D3-FBE3B2017219}"/>
              </a:ext>
            </a:extLst>
          </p:cNvPr>
          <p:cNvPicPr>
            <a:picLocks noChangeAspect="1"/>
          </p:cNvPicPr>
          <p:nvPr/>
        </p:nvPicPr>
        <p:blipFill>
          <a:blip r:embed="rId4"/>
          <a:stretch>
            <a:fillRect/>
          </a:stretch>
        </p:blipFill>
        <p:spPr>
          <a:xfrm>
            <a:off x="481013" y="2159463"/>
            <a:ext cx="14279700" cy="3311697"/>
          </a:xfrm>
          <a:prstGeom prst="rect">
            <a:avLst/>
          </a:prstGeom>
        </p:spPr>
      </p:pic>
      <p:pic>
        <p:nvPicPr>
          <p:cNvPr id="7" name="Picture 6">
            <a:extLst>
              <a:ext uri="{FF2B5EF4-FFF2-40B4-BE49-F238E27FC236}">
                <a16:creationId xmlns:a16="http://schemas.microsoft.com/office/drawing/2014/main" id="{9CA85C32-02CC-485C-BDFD-7517E4EC96CC}"/>
              </a:ext>
            </a:extLst>
          </p:cNvPr>
          <p:cNvPicPr>
            <a:picLocks noChangeAspect="1"/>
          </p:cNvPicPr>
          <p:nvPr/>
        </p:nvPicPr>
        <p:blipFill>
          <a:blip r:embed="rId5"/>
          <a:stretch>
            <a:fillRect/>
          </a:stretch>
        </p:blipFill>
        <p:spPr>
          <a:xfrm>
            <a:off x="4183374" y="4573604"/>
            <a:ext cx="4028687" cy="3926878"/>
          </a:xfrm>
          <a:prstGeom prst="rect">
            <a:avLst/>
          </a:prstGeom>
        </p:spPr>
      </p:pic>
    </p:spTree>
    <p:extLst>
      <p:ext uri="{BB962C8B-B14F-4D97-AF65-F5344CB8AC3E}">
        <p14:creationId xmlns:p14="http://schemas.microsoft.com/office/powerpoint/2010/main" val="364338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9C4C2-53A6-CE4C-FEC6-41F4AE2EA68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DD25457-1F6C-4742-8259-E3F02CE147B0}"/>
              </a:ext>
            </a:extLst>
          </p:cNvPr>
          <p:cNvPicPr>
            <a:picLocks noChangeAspect="1"/>
          </p:cNvPicPr>
          <p:nvPr/>
        </p:nvPicPr>
        <p:blipFill>
          <a:blip r:embed="rId3"/>
          <a:stretch>
            <a:fillRect/>
          </a:stretch>
        </p:blipFill>
        <p:spPr>
          <a:xfrm>
            <a:off x="-10477" y="-1001996"/>
            <a:ext cx="19257783" cy="6341828"/>
          </a:xfrm>
          <a:prstGeom prst="rect">
            <a:avLst/>
          </a:prstGeom>
        </p:spPr>
      </p:pic>
      <p:sp>
        <p:nvSpPr>
          <p:cNvPr id="6" name="Text Placeholder 5">
            <a:extLst>
              <a:ext uri="{FF2B5EF4-FFF2-40B4-BE49-F238E27FC236}">
                <a16:creationId xmlns:a16="http://schemas.microsoft.com/office/drawing/2014/main" id="{CBB85661-89FD-088B-80A5-F285DE7D972D}"/>
              </a:ext>
            </a:extLst>
          </p:cNvPr>
          <p:cNvSpPr>
            <a:spLocks noGrp="1"/>
          </p:cNvSpPr>
          <p:nvPr>
            <p:ph type="body" sz="quarter" idx="10"/>
          </p:nvPr>
        </p:nvSpPr>
        <p:spPr/>
        <p:txBody>
          <a:bodyPr>
            <a:normAutofit fontScale="85000" lnSpcReduction="10000"/>
          </a:bodyPr>
          <a:lstStyle/>
          <a:p>
            <a:r>
              <a:rPr lang="en-US" dirty="0"/>
              <a:t>MEMBER ONLINE RENEWAL</a:t>
            </a:r>
          </a:p>
        </p:txBody>
      </p:sp>
      <p:pic>
        <p:nvPicPr>
          <p:cNvPr id="8" name="Picture 7">
            <a:extLst>
              <a:ext uri="{FF2B5EF4-FFF2-40B4-BE49-F238E27FC236}">
                <a16:creationId xmlns:a16="http://schemas.microsoft.com/office/drawing/2014/main" id="{EF9E3BD5-BBB2-48B9-7DEA-ECF8D147227A}"/>
              </a:ext>
            </a:extLst>
          </p:cNvPr>
          <p:cNvPicPr>
            <a:picLocks noChangeAspect="1"/>
          </p:cNvPicPr>
          <p:nvPr/>
        </p:nvPicPr>
        <p:blipFill>
          <a:blip r:embed="rId4"/>
          <a:stretch>
            <a:fillRect/>
          </a:stretch>
        </p:blipFill>
        <p:spPr>
          <a:xfrm>
            <a:off x="272724" y="3956410"/>
            <a:ext cx="17009966" cy="1430267"/>
          </a:xfrm>
          <a:prstGeom prst="rect">
            <a:avLst/>
          </a:prstGeom>
        </p:spPr>
      </p:pic>
      <p:grpSp>
        <p:nvGrpSpPr>
          <p:cNvPr id="11" name="Group 10">
            <a:extLst>
              <a:ext uri="{FF2B5EF4-FFF2-40B4-BE49-F238E27FC236}">
                <a16:creationId xmlns:a16="http://schemas.microsoft.com/office/drawing/2014/main" id="{1163A5F8-0123-9522-2A0F-514F1D37BB2F}"/>
              </a:ext>
            </a:extLst>
          </p:cNvPr>
          <p:cNvGrpSpPr/>
          <p:nvPr/>
        </p:nvGrpSpPr>
        <p:grpSpPr>
          <a:xfrm>
            <a:off x="8280725" y="2176756"/>
            <a:ext cx="5584089" cy="5400087"/>
            <a:chOff x="1227291" y="2117187"/>
            <a:chExt cx="3926313" cy="3796937"/>
          </a:xfrm>
        </p:grpSpPr>
        <p:sp>
          <p:nvSpPr>
            <p:cNvPr id="14" name="Oval 13">
              <a:extLst>
                <a:ext uri="{FF2B5EF4-FFF2-40B4-BE49-F238E27FC236}">
                  <a16:creationId xmlns:a16="http://schemas.microsoft.com/office/drawing/2014/main" id="{55D0E42A-2014-497E-AB2F-D918A29F7E80}"/>
                </a:ext>
              </a:extLst>
            </p:cNvPr>
            <p:cNvSpPr/>
            <p:nvPr/>
          </p:nvSpPr>
          <p:spPr>
            <a:xfrm>
              <a:off x="1227291" y="2750767"/>
              <a:ext cx="547603" cy="5848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15" name="Picture 14">
              <a:extLst>
                <a:ext uri="{FF2B5EF4-FFF2-40B4-BE49-F238E27FC236}">
                  <a16:creationId xmlns:a16="http://schemas.microsoft.com/office/drawing/2014/main" id="{C01916AB-6DEF-E2A8-870B-A1D8F6F638E0}"/>
                </a:ext>
              </a:extLst>
            </p:cNvPr>
            <p:cNvPicPr>
              <a:picLocks noChangeAspect="1"/>
            </p:cNvPicPr>
            <p:nvPr/>
          </p:nvPicPr>
          <p:blipFill>
            <a:blip r:embed="rId5"/>
            <a:stretch>
              <a:fillRect/>
            </a:stretch>
          </p:blipFill>
          <p:spPr>
            <a:xfrm>
              <a:off x="3341168" y="2117187"/>
              <a:ext cx="1812436" cy="3796937"/>
            </a:xfrm>
            <a:prstGeom prst="rect">
              <a:avLst/>
            </a:prstGeom>
            <a:ln>
              <a:solidFill>
                <a:schemeClr val="accent5"/>
              </a:solidFill>
            </a:ln>
          </p:spPr>
        </p:pic>
        <p:cxnSp>
          <p:nvCxnSpPr>
            <p:cNvPr id="16" name="Straight Arrow Connector 15">
              <a:extLst>
                <a:ext uri="{FF2B5EF4-FFF2-40B4-BE49-F238E27FC236}">
                  <a16:creationId xmlns:a16="http://schemas.microsoft.com/office/drawing/2014/main" id="{CD37E770-0D0E-D076-4092-FB49130D594B}"/>
                </a:ext>
              </a:extLst>
            </p:cNvPr>
            <p:cNvCxnSpPr>
              <a:cxnSpLocks/>
              <a:stCxn id="14" idx="6"/>
            </p:cNvCxnSpPr>
            <p:nvPr/>
          </p:nvCxnSpPr>
          <p:spPr>
            <a:xfrm flipV="1">
              <a:off x="1774894" y="2784038"/>
              <a:ext cx="1642779" cy="25913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1545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861AD-9EA4-298E-342F-5931583ED00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180E772-18CB-BF40-C0EE-9D6BF709A3AB}"/>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6E610B4B-2285-BD0B-3F2A-1E4006A52DA2}"/>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4" name="Picture 3">
            <a:extLst>
              <a:ext uri="{FF2B5EF4-FFF2-40B4-BE49-F238E27FC236}">
                <a16:creationId xmlns:a16="http://schemas.microsoft.com/office/drawing/2014/main" id="{152456F4-2C6D-1D65-D86F-3834F5EEDBC0}"/>
              </a:ext>
            </a:extLst>
          </p:cNvPr>
          <p:cNvPicPr>
            <a:picLocks noChangeAspect="1"/>
          </p:cNvPicPr>
          <p:nvPr/>
        </p:nvPicPr>
        <p:blipFill>
          <a:blip r:embed="rId6"/>
          <a:stretch>
            <a:fillRect/>
          </a:stretch>
        </p:blipFill>
        <p:spPr>
          <a:xfrm>
            <a:off x="4808298" y="2051406"/>
            <a:ext cx="5923870" cy="7564477"/>
          </a:xfrm>
          <a:prstGeom prst="rect">
            <a:avLst/>
          </a:prstGeom>
        </p:spPr>
      </p:pic>
      <p:pic>
        <p:nvPicPr>
          <p:cNvPr id="7" name="Picture 6">
            <a:extLst>
              <a:ext uri="{FF2B5EF4-FFF2-40B4-BE49-F238E27FC236}">
                <a16:creationId xmlns:a16="http://schemas.microsoft.com/office/drawing/2014/main" id="{F39E32F7-CDE2-7051-EE73-21FEC3F05C9D}"/>
              </a:ext>
            </a:extLst>
          </p:cNvPr>
          <p:cNvPicPr>
            <a:picLocks noChangeAspect="1"/>
          </p:cNvPicPr>
          <p:nvPr/>
        </p:nvPicPr>
        <p:blipFill>
          <a:blip r:embed="rId7"/>
          <a:stretch>
            <a:fillRect/>
          </a:stretch>
        </p:blipFill>
        <p:spPr>
          <a:xfrm>
            <a:off x="4983502" y="2051406"/>
            <a:ext cx="9592560" cy="4225869"/>
          </a:xfrm>
          <a:prstGeom prst="rect">
            <a:avLst/>
          </a:prstGeom>
          <a:ln w="57150">
            <a:solidFill>
              <a:srgbClr val="FFC000"/>
            </a:solidFill>
          </a:ln>
        </p:spPr>
      </p:pic>
      <p:sp>
        <p:nvSpPr>
          <p:cNvPr id="6" name="Rectangle: Rounded Corners 5">
            <a:extLst>
              <a:ext uri="{FF2B5EF4-FFF2-40B4-BE49-F238E27FC236}">
                <a16:creationId xmlns:a16="http://schemas.microsoft.com/office/drawing/2014/main" id="{2B1D94E2-6ADC-F016-B1F5-C4B29984F49B}"/>
              </a:ext>
            </a:extLst>
          </p:cNvPr>
          <p:cNvSpPr/>
          <p:nvPr/>
        </p:nvSpPr>
        <p:spPr>
          <a:xfrm>
            <a:off x="5200798" y="3964798"/>
            <a:ext cx="3821282" cy="57672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2" name="Picture 1">
            <a:extLst>
              <a:ext uri="{FF2B5EF4-FFF2-40B4-BE49-F238E27FC236}">
                <a16:creationId xmlns:a16="http://schemas.microsoft.com/office/drawing/2014/main" id="{C1584C83-8457-FB6D-45B9-7C1EA6839D53}"/>
              </a:ext>
            </a:extLst>
          </p:cNvPr>
          <p:cNvPicPr>
            <a:picLocks noChangeAspect="1"/>
          </p:cNvPicPr>
          <p:nvPr/>
        </p:nvPicPr>
        <p:blipFill>
          <a:blip r:embed="rId8"/>
          <a:stretch>
            <a:fillRect/>
          </a:stretch>
        </p:blipFill>
        <p:spPr>
          <a:xfrm>
            <a:off x="5155406" y="1017933"/>
            <a:ext cx="4248150" cy="495300"/>
          </a:xfrm>
          <a:prstGeom prst="rect">
            <a:avLst/>
          </a:prstGeom>
        </p:spPr>
      </p:pic>
      <p:pic>
        <p:nvPicPr>
          <p:cNvPr id="8" name="Picture 7">
            <a:extLst>
              <a:ext uri="{FF2B5EF4-FFF2-40B4-BE49-F238E27FC236}">
                <a16:creationId xmlns:a16="http://schemas.microsoft.com/office/drawing/2014/main" id="{22B3C2DB-E75B-0711-A313-7EC451BFCD1B}"/>
              </a:ext>
            </a:extLst>
          </p:cNvPr>
          <p:cNvPicPr>
            <a:picLocks noChangeAspect="1"/>
          </p:cNvPicPr>
          <p:nvPr/>
        </p:nvPicPr>
        <p:blipFill>
          <a:blip r:embed="rId9"/>
          <a:stretch>
            <a:fillRect/>
          </a:stretch>
        </p:blipFill>
        <p:spPr>
          <a:xfrm>
            <a:off x="1905000" y="1162096"/>
            <a:ext cx="2830816" cy="8298808"/>
          </a:xfrm>
          <a:prstGeom prst="rect">
            <a:avLst/>
          </a:prstGeom>
        </p:spPr>
      </p:pic>
      <p:sp>
        <p:nvSpPr>
          <p:cNvPr id="9" name="Arrow: Right 8">
            <a:extLst>
              <a:ext uri="{FF2B5EF4-FFF2-40B4-BE49-F238E27FC236}">
                <a16:creationId xmlns:a16="http://schemas.microsoft.com/office/drawing/2014/main" id="{022C5190-B641-D3F9-8D59-C06CCEC0217D}"/>
              </a:ext>
            </a:extLst>
          </p:cNvPr>
          <p:cNvSpPr/>
          <p:nvPr/>
        </p:nvSpPr>
        <p:spPr>
          <a:xfrm>
            <a:off x="1431131" y="4436745"/>
            <a:ext cx="60960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6981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AE94B-7CDB-128E-4ACA-1738A64F848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E966D5B-AA99-4747-4832-574BB266F812}"/>
              </a:ext>
            </a:extLst>
          </p:cNvPr>
          <p:cNvPicPr>
            <a:picLocks noChangeAspect="1"/>
          </p:cNvPicPr>
          <p:nvPr/>
        </p:nvPicPr>
        <p:blipFill>
          <a:blip r:embed="rId3"/>
          <a:stretch>
            <a:fillRect/>
          </a:stretch>
        </p:blipFill>
        <p:spPr>
          <a:xfrm>
            <a:off x="119939" y="1674826"/>
            <a:ext cx="16575608" cy="4133988"/>
          </a:xfrm>
          <a:prstGeom prst="rect">
            <a:avLst/>
          </a:prstGeom>
        </p:spPr>
      </p:pic>
      <p:sp>
        <p:nvSpPr>
          <p:cNvPr id="6" name="Text Placeholder 5">
            <a:extLst>
              <a:ext uri="{FF2B5EF4-FFF2-40B4-BE49-F238E27FC236}">
                <a16:creationId xmlns:a16="http://schemas.microsoft.com/office/drawing/2014/main" id="{CC92C296-574D-9322-1D5C-DCAA46D26E4C}"/>
              </a:ext>
            </a:extLst>
          </p:cNvPr>
          <p:cNvSpPr>
            <a:spLocks noGrp="1"/>
          </p:cNvSpPr>
          <p:nvPr>
            <p:ph type="body" sz="quarter" idx="10"/>
          </p:nvPr>
        </p:nvSpPr>
        <p:spPr/>
        <p:txBody>
          <a:bodyPr>
            <a:normAutofit lnSpcReduction="10000"/>
          </a:bodyPr>
          <a:lstStyle/>
          <a:p>
            <a:r>
              <a:rPr lang="en-US" dirty="0"/>
              <a:t>ROSTER UPDATES</a:t>
            </a:r>
          </a:p>
        </p:txBody>
      </p:sp>
      <p:sp>
        <p:nvSpPr>
          <p:cNvPr id="22" name="TextBox 21">
            <a:extLst>
              <a:ext uri="{FF2B5EF4-FFF2-40B4-BE49-F238E27FC236}">
                <a16:creationId xmlns:a16="http://schemas.microsoft.com/office/drawing/2014/main" id="{22F299A4-B83E-5373-3D68-6582B3E1BA16}"/>
              </a:ext>
            </a:extLst>
          </p:cNvPr>
          <p:cNvSpPr txBox="1"/>
          <p:nvPr/>
        </p:nvSpPr>
        <p:spPr>
          <a:xfrm>
            <a:off x="5815067" y="177548"/>
            <a:ext cx="10644133" cy="954107"/>
          </a:xfrm>
          <a:prstGeom prst="rect">
            <a:avLst/>
          </a:prstGeom>
          <a:noFill/>
        </p:spPr>
        <p:txBody>
          <a:bodyPr wrap="square" rtlCol="0">
            <a:spAutoFit/>
          </a:bodyPr>
          <a:lstStyle/>
          <a:p>
            <a:pPr algn="l"/>
            <a:r>
              <a:rPr lang="en-US" sz="2800" b="1" dirty="0">
                <a:solidFill>
                  <a:schemeClr val="tx1"/>
                </a:solidFill>
              </a:rPr>
              <a:t>Updates to member information for address, deceased status, transfer information and new members (new join).</a:t>
            </a:r>
          </a:p>
        </p:txBody>
      </p:sp>
      <p:sp>
        <p:nvSpPr>
          <p:cNvPr id="13" name="Oval 12">
            <a:extLst>
              <a:ext uri="{FF2B5EF4-FFF2-40B4-BE49-F238E27FC236}">
                <a16:creationId xmlns:a16="http://schemas.microsoft.com/office/drawing/2014/main" id="{00B5C072-5D08-1F6B-4158-963F8417E76D}"/>
              </a:ext>
            </a:extLst>
          </p:cNvPr>
          <p:cNvSpPr/>
          <p:nvPr/>
        </p:nvSpPr>
        <p:spPr>
          <a:xfrm>
            <a:off x="14658951" y="2812180"/>
            <a:ext cx="2036596" cy="1459832"/>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53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F95F1-48F3-5A00-F8A5-D4E7F18D929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24A7140-84E5-BA71-9174-C5A509EAD48C}"/>
              </a:ext>
            </a:extLst>
          </p:cNvPr>
          <p:cNvPicPr>
            <a:picLocks noChangeAspect="1"/>
          </p:cNvPicPr>
          <p:nvPr/>
        </p:nvPicPr>
        <p:blipFill>
          <a:blip r:embed="rId3"/>
          <a:stretch>
            <a:fillRect/>
          </a:stretch>
        </p:blipFill>
        <p:spPr>
          <a:xfrm>
            <a:off x="0" y="-35948"/>
            <a:ext cx="16576058" cy="4321579"/>
          </a:xfrm>
          <a:prstGeom prst="rect">
            <a:avLst/>
          </a:prstGeom>
        </p:spPr>
      </p:pic>
      <p:sp>
        <p:nvSpPr>
          <p:cNvPr id="6" name="Text Placeholder 5">
            <a:extLst>
              <a:ext uri="{FF2B5EF4-FFF2-40B4-BE49-F238E27FC236}">
                <a16:creationId xmlns:a16="http://schemas.microsoft.com/office/drawing/2014/main" id="{4772B99E-7785-426C-DD88-E9C3D7F1C55E}"/>
              </a:ext>
            </a:extLst>
          </p:cNvPr>
          <p:cNvSpPr>
            <a:spLocks noGrp="1"/>
          </p:cNvSpPr>
          <p:nvPr>
            <p:ph type="body" sz="quarter" idx="10"/>
          </p:nvPr>
        </p:nvSpPr>
        <p:spPr/>
        <p:txBody>
          <a:bodyPr>
            <a:normAutofit lnSpcReduction="10000"/>
          </a:bodyPr>
          <a:lstStyle/>
          <a:p>
            <a:r>
              <a:rPr lang="en-US" dirty="0"/>
              <a:t>ROSTER UPDATES</a:t>
            </a:r>
          </a:p>
        </p:txBody>
      </p:sp>
      <p:pic>
        <p:nvPicPr>
          <p:cNvPr id="17" name="Picture 16">
            <a:extLst>
              <a:ext uri="{FF2B5EF4-FFF2-40B4-BE49-F238E27FC236}">
                <a16:creationId xmlns:a16="http://schemas.microsoft.com/office/drawing/2014/main" id="{195D94B0-FED5-97B0-E509-C60D75C65D99}"/>
              </a:ext>
            </a:extLst>
          </p:cNvPr>
          <p:cNvPicPr>
            <a:picLocks noChangeAspect="1"/>
          </p:cNvPicPr>
          <p:nvPr/>
        </p:nvPicPr>
        <p:blipFill>
          <a:blip r:embed="rId4"/>
          <a:stretch>
            <a:fillRect/>
          </a:stretch>
        </p:blipFill>
        <p:spPr>
          <a:xfrm>
            <a:off x="0" y="3008649"/>
            <a:ext cx="16590448" cy="4104478"/>
          </a:xfrm>
          <a:prstGeom prst="rect">
            <a:avLst/>
          </a:prstGeom>
        </p:spPr>
      </p:pic>
      <p:grpSp>
        <p:nvGrpSpPr>
          <p:cNvPr id="9" name="Group 8">
            <a:extLst>
              <a:ext uri="{FF2B5EF4-FFF2-40B4-BE49-F238E27FC236}">
                <a16:creationId xmlns:a16="http://schemas.microsoft.com/office/drawing/2014/main" id="{0155216B-F219-0729-E6FE-098E1BC42ADC}"/>
              </a:ext>
            </a:extLst>
          </p:cNvPr>
          <p:cNvGrpSpPr/>
          <p:nvPr/>
        </p:nvGrpSpPr>
        <p:grpSpPr>
          <a:xfrm>
            <a:off x="7178704" y="502203"/>
            <a:ext cx="4975914" cy="3898853"/>
            <a:chOff x="3547042" y="2647541"/>
            <a:chExt cx="3498689" cy="2741381"/>
          </a:xfrm>
        </p:grpSpPr>
        <p:sp>
          <p:nvSpPr>
            <p:cNvPr id="10" name="Oval 9">
              <a:extLst>
                <a:ext uri="{FF2B5EF4-FFF2-40B4-BE49-F238E27FC236}">
                  <a16:creationId xmlns:a16="http://schemas.microsoft.com/office/drawing/2014/main" id="{A1055729-0984-2EA0-AC64-095D9A0AE808}"/>
                </a:ext>
              </a:extLst>
            </p:cNvPr>
            <p:cNvSpPr/>
            <p:nvPr/>
          </p:nvSpPr>
          <p:spPr>
            <a:xfrm>
              <a:off x="3547042" y="3941257"/>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11" name="Picture 10">
              <a:extLst>
                <a:ext uri="{FF2B5EF4-FFF2-40B4-BE49-F238E27FC236}">
                  <a16:creationId xmlns:a16="http://schemas.microsoft.com/office/drawing/2014/main" id="{2131CAB2-BF47-B2F2-F73E-6AC18191D194}"/>
                </a:ext>
              </a:extLst>
            </p:cNvPr>
            <p:cNvPicPr>
              <a:picLocks noChangeAspect="1"/>
            </p:cNvPicPr>
            <p:nvPr/>
          </p:nvPicPr>
          <p:blipFill>
            <a:blip r:embed="rId5"/>
            <a:stretch>
              <a:fillRect/>
            </a:stretch>
          </p:blipFill>
          <p:spPr>
            <a:xfrm>
              <a:off x="5737156" y="2647541"/>
              <a:ext cx="1308575" cy="2741381"/>
            </a:xfrm>
            <a:prstGeom prst="rect">
              <a:avLst/>
            </a:prstGeom>
            <a:ln>
              <a:solidFill>
                <a:schemeClr val="accent5"/>
              </a:solidFill>
            </a:ln>
          </p:spPr>
        </p:pic>
        <p:cxnSp>
          <p:nvCxnSpPr>
            <p:cNvPr id="12" name="Straight Arrow Connector 11">
              <a:extLst>
                <a:ext uri="{FF2B5EF4-FFF2-40B4-BE49-F238E27FC236}">
                  <a16:creationId xmlns:a16="http://schemas.microsoft.com/office/drawing/2014/main" id="{74233DB9-81B2-4070-5BAA-BAAF327BA93C}"/>
                </a:ext>
              </a:extLst>
            </p:cNvPr>
            <p:cNvCxnSpPr>
              <a:cxnSpLocks/>
            </p:cNvCxnSpPr>
            <p:nvPr/>
          </p:nvCxnSpPr>
          <p:spPr>
            <a:xfrm flipV="1">
              <a:off x="4088922" y="3182048"/>
              <a:ext cx="1745124" cy="98111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959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F7AC3-0FDC-FE75-4639-C57A2DEA539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EAFF84A-E202-82F4-10A9-CA3D78ADBB35}"/>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
        <p:nvSpPr>
          <p:cNvPr id="8" name="Rectangle 7">
            <a:extLst>
              <a:ext uri="{FF2B5EF4-FFF2-40B4-BE49-F238E27FC236}">
                <a16:creationId xmlns:a16="http://schemas.microsoft.com/office/drawing/2014/main" id="{27F40DD7-D4F1-404B-33EF-9EBB6A7E8E2F}"/>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3" name="Picture 2">
            <a:extLst>
              <a:ext uri="{FF2B5EF4-FFF2-40B4-BE49-F238E27FC236}">
                <a16:creationId xmlns:a16="http://schemas.microsoft.com/office/drawing/2014/main" id="{4B9A0C30-FB83-A532-6375-1B8335E34A25}"/>
              </a:ext>
            </a:extLst>
          </p:cNvPr>
          <p:cNvPicPr>
            <a:picLocks noChangeAspect="1"/>
          </p:cNvPicPr>
          <p:nvPr/>
        </p:nvPicPr>
        <p:blipFill>
          <a:blip r:embed="rId4"/>
          <a:stretch>
            <a:fillRect/>
          </a:stretch>
        </p:blipFill>
        <p:spPr>
          <a:xfrm>
            <a:off x="267295" y="395222"/>
            <a:ext cx="28956412" cy="7163818"/>
          </a:xfrm>
          <a:prstGeom prst="rect">
            <a:avLst/>
          </a:prstGeom>
        </p:spPr>
      </p:pic>
    </p:spTree>
    <p:custDataLst>
      <p:tags r:id="rId1"/>
    </p:custDataLst>
    <p:extLst>
      <p:ext uri="{BB962C8B-B14F-4D97-AF65-F5344CB8AC3E}">
        <p14:creationId xmlns:p14="http://schemas.microsoft.com/office/powerpoint/2010/main" val="244493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038AD-EF3B-D116-330F-1FD8387B060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0F63B67-DD99-956C-585D-084A45485C36}"/>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
        <p:nvSpPr>
          <p:cNvPr id="8" name="Rectangle 7">
            <a:extLst>
              <a:ext uri="{FF2B5EF4-FFF2-40B4-BE49-F238E27FC236}">
                <a16:creationId xmlns:a16="http://schemas.microsoft.com/office/drawing/2014/main" id="{C6E996CA-CFD2-16F3-FA58-E150D764D5F8}"/>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3" name="Picture 2">
            <a:extLst>
              <a:ext uri="{FF2B5EF4-FFF2-40B4-BE49-F238E27FC236}">
                <a16:creationId xmlns:a16="http://schemas.microsoft.com/office/drawing/2014/main" id="{13304702-827B-E279-67FB-5D35A15770DD}"/>
              </a:ext>
            </a:extLst>
          </p:cNvPr>
          <p:cNvPicPr>
            <a:picLocks noChangeAspect="1"/>
          </p:cNvPicPr>
          <p:nvPr/>
        </p:nvPicPr>
        <p:blipFill>
          <a:blip r:embed="rId4"/>
          <a:stretch>
            <a:fillRect/>
          </a:stretch>
        </p:blipFill>
        <p:spPr>
          <a:xfrm>
            <a:off x="-12092860" y="395222"/>
            <a:ext cx="28956412" cy="7163818"/>
          </a:xfrm>
          <a:prstGeom prst="rect">
            <a:avLst/>
          </a:prstGeom>
        </p:spPr>
      </p:pic>
    </p:spTree>
    <p:custDataLst>
      <p:tags r:id="rId1"/>
    </p:custDataLst>
    <p:extLst>
      <p:ext uri="{BB962C8B-B14F-4D97-AF65-F5344CB8AC3E}">
        <p14:creationId xmlns:p14="http://schemas.microsoft.com/office/powerpoint/2010/main" val="48588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7021A-6498-CDF8-F21E-2DC3F690F17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003DCBD-5514-2ED4-7CFE-2AA0CA6C3348}"/>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DEB627AB-6038-054F-F007-7C7ADEBCB84B}"/>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4" name="Picture 3">
            <a:extLst>
              <a:ext uri="{FF2B5EF4-FFF2-40B4-BE49-F238E27FC236}">
                <a16:creationId xmlns:a16="http://schemas.microsoft.com/office/drawing/2014/main" id="{3D8A1B97-35A7-AB26-3692-9B349E68D0B5}"/>
              </a:ext>
            </a:extLst>
          </p:cNvPr>
          <p:cNvPicPr>
            <a:picLocks noChangeAspect="1"/>
          </p:cNvPicPr>
          <p:nvPr/>
        </p:nvPicPr>
        <p:blipFill>
          <a:blip r:embed="rId6"/>
          <a:stretch>
            <a:fillRect/>
          </a:stretch>
        </p:blipFill>
        <p:spPr>
          <a:xfrm>
            <a:off x="4808298" y="2051406"/>
            <a:ext cx="5923870" cy="7564477"/>
          </a:xfrm>
          <a:prstGeom prst="rect">
            <a:avLst/>
          </a:prstGeom>
        </p:spPr>
      </p:pic>
      <p:pic>
        <p:nvPicPr>
          <p:cNvPr id="7" name="Picture 6">
            <a:extLst>
              <a:ext uri="{FF2B5EF4-FFF2-40B4-BE49-F238E27FC236}">
                <a16:creationId xmlns:a16="http://schemas.microsoft.com/office/drawing/2014/main" id="{591A407D-A687-D18D-C886-47ADBC6FA05C}"/>
              </a:ext>
            </a:extLst>
          </p:cNvPr>
          <p:cNvPicPr>
            <a:picLocks noChangeAspect="1"/>
          </p:cNvPicPr>
          <p:nvPr/>
        </p:nvPicPr>
        <p:blipFill>
          <a:blip r:embed="rId7"/>
          <a:stretch>
            <a:fillRect/>
          </a:stretch>
        </p:blipFill>
        <p:spPr>
          <a:xfrm>
            <a:off x="4983502" y="2051406"/>
            <a:ext cx="9592560" cy="4225869"/>
          </a:xfrm>
          <a:prstGeom prst="rect">
            <a:avLst/>
          </a:prstGeom>
          <a:ln w="57150">
            <a:solidFill>
              <a:srgbClr val="FFC000"/>
            </a:solidFill>
          </a:ln>
        </p:spPr>
      </p:pic>
      <p:sp>
        <p:nvSpPr>
          <p:cNvPr id="6" name="Rectangle: Rounded Corners 5">
            <a:extLst>
              <a:ext uri="{FF2B5EF4-FFF2-40B4-BE49-F238E27FC236}">
                <a16:creationId xmlns:a16="http://schemas.microsoft.com/office/drawing/2014/main" id="{E9400DC6-4AF6-253D-00F0-D964E3F1D319}"/>
              </a:ext>
            </a:extLst>
          </p:cNvPr>
          <p:cNvSpPr/>
          <p:nvPr/>
        </p:nvSpPr>
        <p:spPr>
          <a:xfrm>
            <a:off x="5200798" y="4477716"/>
            <a:ext cx="4324202" cy="627684"/>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2" name="Picture 1">
            <a:extLst>
              <a:ext uri="{FF2B5EF4-FFF2-40B4-BE49-F238E27FC236}">
                <a16:creationId xmlns:a16="http://schemas.microsoft.com/office/drawing/2014/main" id="{09DA0ADD-E6FB-7994-8544-66D5846E78F1}"/>
              </a:ext>
            </a:extLst>
          </p:cNvPr>
          <p:cNvPicPr>
            <a:picLocks noChangeAspect="1"/>
          </p:cNvPicPr>
          <p:nvPr/>
        </p:nvPicPr>
        <p:blipFill>
          <a:blip r:embed="rId8"/>
          <a:stretch>
            <a:fillRect/>
          </a:stretch>
        </p:blipFill>
        <p:spPr>
          <a:xfrm>
            <a:off x="5155406" y="1017933"/>
            <a:ext cx="4248150" cy="495300"/>
          </a:xfrm>
          <a:prstGeom prst="rect">
            <a:avLst/>
          </a:prstGeom>
        </p:spPr>
      </p:pic>
      <p:pic>
        <p:nvPicPr>
          <p:cNvPr id="8" name="Picture 7">
            <a:extLst>
              <a:ext uri="{FF2B5EF4-FFF2-40B4-BE49-F238E27FC236}">
                <a16:creationId xmlns:a16="http://schemas.microsoft.com/office/drawing/2014/main" id="{9F04CF06-462D-AF69-B93A-9BF134EA5D2F}"/>
              </a:ext>
            </a:extLst>
          </p:cNvPr>
          <p:cNvPicPr>
            <a:picLocks noChangeAspect="1"/>
          </p:cNvPicPr>
          <p:nvPr/>
        </p:nvPicPr>
        <p:blipFill>
          <a:blip r:embed="rId9"/>
          <a:stretch>
            <a:fillRect/>
          </a:stretch>
        </p:blipFill>
        <p:spPr>
          <a:xfrm>
            <a:off x="1905000" y="1162096"/>
            <a:ext cx="2830816" cy="8298808"/>
          </a:xfrm>
          <a:prstGeom prst="rect">
            <a:avLst/>
          </a:prstGeom>
        </p:spPr>
      </p:pic>
      <p:sp>
        <p:nvSpPr>
          <p:cNvPr id="9" name="Arrow: Right 8">
            <a:extLst>
              <a:ext uri="{FF2B5EF4-FFF2-40B4-BE49-F238E27FC236}">
                <a16:creationId xmlns:a16="http://schemas.microsoft.com/office/drawing/2014/main" id="{5312677B-0A8D-9463-CA5B-36AFD5649127}"/>
              </a:ext>
            </a:extLst>
          </p:cNvPr>
          <p:cNvSpPr/>
          <p:nvPr/>
        </p:nvSpPr>
        <p:spPr>
          <a:xfrm>
            <a:off x="1431131" y="4436745"/>
            <a:ext cx="60960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0196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REPORTS</a:t>
            </a:r>
          </a:p>
        </p:txBody>
      </p:sp>
      <p:pic>
        <p:nvPicPr>
          <p:cNvPr id="10" name="Picture 9">
            <a:extLst>
              <a:ext uri="{FF2B5EF4-FFF2-40B4-BE49-F238E27FC236}">
                <a16:creationId xmlns:a16="http://schemas.microsoft.com/office/drawing/2014/main" id="{5E56C4C0-5DE2-7DAF-885A-16F20CE62CD0}"/>
              </a:ext>
            </a:extLst>
          </p:cNvPr>
          <p:cNvPicPr>
            <a:picLocks noChangeAspect="1"/>
          </p:cNvPicPr>
          <p:nvPr/>
        </p:nvPicPr>
        <p:blipFill>
          <a:blip r:embed="rId3"/>
          <a:stretch>
            <a:fillRect/>
          </a:stretch>
        </p:blipFill>
        <p:spPr>
          <a:xfrm>
            <a:off x="1527875" y="1251285"/>
            <a:ext cx="2689079" cy="7851390"/>
          </a:xfrm>
          <a:prstGeom prst="rect">
            <a:avLst/>
          </a:prstGeom>
        </p:spPr>
      </p:pic>
      <p:pic>
        <p:nvPicPr>
          <p:cNvPr id="12" name="Picture 11">
            <a:extLst>
              <a:ext uri="{FF2B5EF4-FFF2-40B4-BE49-F238E27FC236}">
                <a16:creationId xmlns:a16="http://schemas.microsoft.com/office/drawing/2014/main" id="{D0C318E2-28DF-8BAE-2D96-E8B13D75AE86}"/>
              </a:ext>
            </a:extLst>
          </p:cNvPr>
          <p:cNvPicPr>
            <a:picLocks noChangeAspect="1"/>
          </p:cNvPicPr>
          <p:nvPr/>
        </p:nvPicPr>
        <p:blipFill>
          <a:blip r:embed="rId4"/>
          <a:stretch>
            <a:fillRect/>
          </a:stretch>
        </p:blipFill>
        <p:spPr>
          <a:xfrm>
            <a:off x="5952498" y="223336"/>
            <a:ext cx="11068176" cy="9203097"/>
          </a:xfrm>
          <a:prstGeom prst="rect">
            <a:avLst/>
          </a:prstGeom>
        </p:spPr>
      </p:pic>
      <p:sp>
        <p:nvSpPr>
          <p:cNvPr id="13" name="Rectangle: Rounded Corners 12">
            <a:extLst>
              <a:ext uri="{FF2B5EF4-FFF2-40B4-BE49-F238E27FC236}">
                <a16:creationId xmlns:a16="http://schemas.microsoft.com/office/drawing/2014/main" id="{0895B7BD-CE93-2621-A6FC-EFD0E232E78B}"/>
              </a:ext>
            </a:extLst>
          </p:cNvPr>
          <p:cNvSpPr/>
          <p:nvPr/>
        </p:nvSpPr>
        <p:spPr>
          <a:xfrm>
            <a:off x="7386762" y="223335"/>
            <a:ext cx="1099512"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63441471-C6DD-F52C-A4D5-6CB4AA59D236}"/>
              </a:ext>
            </a:extLst>
          </p:cNvPr>
          <p:cNvSpPr/>
          <p:nvPr/>
        </p:nvSpPr>
        <p:spPr>
          <a:xfrm>
            <a:off x="6176459" y="4876800"/>
            <a:ext cx="8149141" cy="121920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ADBBFE-BB46-A691-6FB1-C425D95534A7}"/>
              </a:ext>
            </a:extLst>
          </p:cNvPr>
          <p:cNvPicPr>
            <a:picLocks noChangeAspect="1"/>
          </p:cNvPicPr>
          <p:nvPr/>
        </p:nvPicPr>
        <p:blipFill>
          <a:blip r:embed="rId5"/>
          <a:stretch>
            <a:fillRect/>
          </a:stretch>
        </p:blipFill>
        <p:spPr>
          <a:xfrm>
            <a:off x="6176459" y="1251285"/>
            <a:ext cx="4248150" cy="495300"/>
          </a:xfrm>
          <a:prstGeom prst="rect">
            <a:avLst/>
          </a:prstGeom>
        </p:spPr>
      </p:pic>
      <p:pic>
        <p:nvPicPr>
          <p:cNvPr id="7" name="Picture 6">
            <a:extLst>
              <a:ext uri="{FF2B5EF4-FFF2-40B4-BE49-F238E27FC236}">
                <a16:creationId xmlns:a16="http://schemas.microsoft.com/office/drawing/2014/main" id="{9A6613CC-B504-D4A5-B710-5087501E6C7F}"/>
              </a:ext>
            </a:extLst>
          </p:cNvPr>
          <p:cNvPicPr>
            <a:picLocks noChangeAspect="1"/>
          </p:cNvPicPr>
          <p:nvPr/>
        </p:nvPicPr>
        <p:blipFill>
          <a:blip r:embed="rId6"/>
          <a:stretch>
            <a:fillRect/>
          </a:stretch>
        </p:blipFill>
        <p:spPr>
          <a:xfrm>
            <a:off x="6158484" y="6171824"/>
            <a:ext cx="5023293" cy="534151"/>
          </a:xfrm>
          <a:prstGeom prst="rect">
            <a:avLst/>
          </a:prstGeom>
        </p:spPr>
      </p:pic>
      <p:pic>
        <p:nvPicPr>
          <p:cNvPr id="8" name="Picture 7">
            <a:extLst>
              <a:ext uri="{FF2B5EF4-FFF2-40B4-BE49-F238E27FC236}">
                <a16:creationId xmlns:a16="http://schemas.microsoft.com/office/drawing/2014/main" id="{AA3C075A-5043-6D5B-8277-655CD26BCDED}"/>
              </a:ext>
            </a:extLst>
          </p:cNvPr>
          <p:cNvPicPr>
            <a:picLocks noChangeAspect="1"/>
          </p:cNvPicPr>
          <p:nvPr/>
        </p:nvPicPr>
        <p:blipFill>
          <a:blip r:embed="rId7"/>
          <a:stretch>
            <a:fillRect/>
          </a:stretch>
        </p:blipFill>
        <p:spPr>
          <a:xfrm>
            <a:off x="739495" y="1524990"/>
            <a:ext cx="4265838" cy="6775918"/>
          </a:xfrm>
          <a:prstGeom prst="rect">
            <a:avLst/>
          </a:prstGeom>
          <a:ln w="76200">
            <a:solidFill>
              <a:srgbClr val="FFC000"/>
            </a:solidFill>
          </a:ln>
        </p:spPr>
      </p:pic>
      <p:sp>
        <p:nvSpPr>
          <p:cNvPr id="2" name="Arrow: Right 1">
            <a:extLst>
              <a:ext uri="{FF2B5EF4-FFF2-40B4-BE49-F238E27FC236}">
                <a16:creationId xmlns:a16="http://schemas.microsoft.com/office/drawing/2014/main" id="{A40B550B-599B-7DEE-BA93-A0686F47E02F}"/>
              </a:ext>
            </a:extLst>
          </p:cNvPr>
          <p:cNvSpPr/>
          <p:nvPr/>
        </p:nvSpPr>
        <p:spPr>
          <a:xfrm>
            <a:off x="332697" y="3232273"/>
            <a:ext cx="1035812" cy="8967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F9E4EFFF-45E0-5746-F5AB-FFF9E584ED02}"/>
              </a:ext>
            </a:extLst>
          </p:cNvPr>
          <p:cNvSpPr/>
          <p:nvPr/>
        </p:nvSpPr>
        <p:spPr>
          <a:xfrm>
            <a:off x="346221" y="6910134"/>
            <a:ext cx="1048105" cy="10054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C49C300-5BF0-D9A0-8B16-6F9EAAE6377C}"/>
              </a:ext>
            </a:extLst>
          </p:cNvPr>
          <p:cNvSpPr/>
          <p:nvPr/>
        </p:nvSpPr>
        <p:spPr>
          <a:xfrm>
            <a:off x="7386762" y="1175461"/>
            <a:ext cx="3261808" cy="69905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95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1000"/>
                                        <p:tgtEl>
                                          <p:spTgt spid="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 grpId="0" animBg="1"/>
      <p:bldP spid="3"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29F1A-F543-374B-5C92-866E976DBBD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C7E58C9-B0EC-9FAE-A2F1-A567E97CB58E}"/>
              </a:ext>
            </a:extLst>
          </p:cNvPr>
          <p:cNvPicPr>
            <a:picLocks noChangeAspect="1"/>
          </p:cNvPicPr>
          <p:nvPr/>
        </p:nvPicPr>
        <p:blipFill>
          <a:blip r:embed="rId3"/>
          <a:stretch>
            <a:fillRect/>
          </a:stretch>
        </p:blipFill>
        <p:spPr>
          <a:xfrm>
            <a:off x="583602" y="1527074"/>
            <a:ext cx="16423515" cy="4683226"/>
          </a:xfrm>
          <a:prstGeom prst="rect">
            <a:avLst/>
          </a:prstGeom>
        </p:spPr>
      </p:pic>
      <p:sp>
        <p:nvSpPr>
          <p:cNvPr id="6" name="Text Placeholder 5">
            <a:extLst>
              <a:ext uri="{FF2B5EF4-FFF2-40B4-BE49-F238E27FC236}">
                <a16:creationId xmlns:a16="http://schemas.microsoft.com/office/drawing/2014/main" id="{74E39248-F9AB-B7EC-69E0-E3764AECEC10}"/>
              </a:ext>
            </a:extLst>
          </p:cNvPr>
          <p:cNvSpPr>
            <a:spLocks noGrp="1"/>
          </p:cNvSpPr>
          <p:nvPr>
            <p:ph type="body" sz="quarter" idx="10"/>
          </p:nvPr>
        </p:nvSpPr>
        <p:spPr/>
        <p:txBody>
          <a:bodyPr>
            <a:normAutofit fontScale="92500"/>
          </a:bodyPr>
          <a:lstStyle/>
          <a:p>
            <a:r>
              <a:rPr lang="en-US" dirty="0"/>
              <a:t>MEMBER DUES HISTORY</a:t>
            </a:r>
          </a:p>
        </p:txBody>
      </p:sp>
      <p:sp>
        <p:nvSpPr>
          <p:cNvPr id="22" name="TextBox 21">
            <a:extLst>
              <a:ext uri="{FF2B5EF4-FFF2-40B4-BE49-F238E27FC236}">
                <a16:creationId xmlns:a16="http://schemas.microsoft.com/office/drawing/2014/main" id="{B7D032B3-F991-5B14-558A-6DE35A3E1499}"/>
              </a:ext>
            </a:extLst>
          </p:cNvPr>
          <p:cNvSpPr txBox="1"/>
          <p:nvPr/>
        </p:nvSpPr>
        <p:spPr>
          <a:xfrm>
            <a:off x="5815067" y="391732"/>
            <a:ext cx="9697649" cy="523220"/>
          </a:xfrm>
          <a:prstGeom prst="rect">
            <a:avLst/>
          </a:prstGeom>
          <a:noFill/>
        </p:spPr>
        <p:txBody>
          <a:bodyPr wrap="square" rtlCol="0">
            <a:spAutoFit/>
          </a:bodyPr>
          <a:lstStyle/>
          <a:p>
            <a:r>
              <a:rPr lang="en-US" sz="2800" b="1" dirty="0">
                <a:solidFill>
                  <a:schemeClr val="tx1"/>
                </a:solidFill>
              </a:rPr>
              <a:t>Displays member payments from 2011 to current.</a:t>
            </a:r>
          </a:p>
        </p:txBody>
      </p:sp>
      <p:sp>
        <p:nvSpPr>
          <p:cNvPr id="13" name="Oval 12">
            <a:extLst>
              <a:ext uri="{FF2B5EF4-FFF2-40B4-BE49-F238E27FC236}">
                <a16:creationId xmlns:a16="http://schemas.microsoft.com/office/drawing/2014/main" id="{F579E8A9-C4B3-B704-D85C-E78B72CF11EB}"/>
              </a:ext>
            </a:extLst>
          </p:cNvPr>
          <p:cNvSpPr/>
          <p:nvPr/>
        </p:nvSpPr>
        <p:spPr>
          <a:xfrm>
            <a:off x="14827850" y="3068687"/>
            <a:ext cx="2036596" cy="145983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3C15DA7-DDC2-0062-A2D3-616424EE8C49}"/>
              </a:ext>
            </a:extLst>
          </p:cNvPr>
          <p:cNvPicPr>
            <a:picLocks noChangeAspect="1"/>
          </p:cNvPicPr>
          <p:nvPr/>
        </p:nvPicPr>
        <p:blipFill>
          <a:blip r:embed="rId4"/>
          <a:stretch>
            <a:fillRect/>
          </a:stretch>
        </p:blipFill>
        <p:spPr>
          <a:xfrm>
            <a:off x="788194" y="5760505"/>
            <a:ext cx="15968467" cy="1608521"/>
          </a:xfrm>
          <a:prstGeom prst="rect">
            <a:avLst/>
          </a:prstGeom>
        </p:spPr>
      </p:pic>
      <p:sp>
        <p:nvSpPr>
          <p:cNvPr id="5" name="TextBox 4">
            <a:extLst>
              <a:ext uri="{FF2B5EF4-FFF2-40B4-BE49-F238E27FC236}">
                <a16:creationId xmlns:a16="http://schemas.microsoft.com/office/drawing/2014/main" id="{928400EF-2EDA-EC29-9B39-43CC0E7DA61E}"/>
              </a:ext>
            </a:extLst>
          </p:cNvPr>
          <p:cNvSpPr txBox="1"/>
          <p:nvPr/>
        </p:nvSpPr>
        <p:spPr>
          <a:xfrm>
            <a:off x="11940278" y="5482961"/>
            <a:ext cx="1386840" cy="338554"/>
          </a:xfrm>
          <a:prstGeom prst="rect">
            <a:avLst/>
          </a:prstGeom>
          <a:noFill/>
        </p:spPr>
        <p:txBody>
          <a:bodyPr wrap="square" rtlCol="0">
            <a:spAutoFit/>
          </a:bodyPr>
          <a:lstStyle/>
          <a:p>
            <a:pPr algn="l"/>
            <a:r>
              <a:rPr lang="en-US" dirty="0">
                <a:solidFill>
                  <a:srgbClr val="FF0000"/>
                </a:solidFill>
              </a:rPr>
              <a:t>Squadron</a:t>
            </a:r>
          </a:p>
        </p:txBody>
      </p:sp>
      <p:pic>
        <p:nvPicPr>
          <p:cNvPr id="7" name="Picture 6">
            <a:extLst>
              <a:ext uri="{FF2B5EF4-FFF2-40B4-BE49-F238E27FC236}">
                <a16:creationId xmlns:a16="http://schemas.microsoft.com/office/drawing/2014/main" id="{4266CA75-80DC-5171-F139-60B98FF4CEF3}"/>
              </a:ext>
            </a:extLst>
          </p:cNvPr>
          <p:cNvPicPr>
            <a:picLocks noChangeAspect="1"/>
          </p:cNvPicPr>
          <p:nvPr/>
        </p:nvPicPr>
        <p:blipFill>
          <a:blip r:embed="rId5"/>
          <a:stretch>
            <a:fillRect/>
          </a:stretch>
        </p:blipFill>
        <p:spPr>
          <a:xfrm>
            <a:off x="431370" y="1991437"/>
            <a:ext cx="9852773" cy="2183862"/>
          </a:xfrm>
          <a:prstGeom prst="rect">
            <a:avLst/>
          </a:prstGeom>
        </p:spPr>
      </p:pic>
      <p:grpSp>
        <p:nvGrpSpPr>
          <p:cNvPr id="11" name="Group 10">
            <a:extLst>
              <a:ext uri="{FF2B5EF4-FFF2-40B4-BE49-F238E27FC236}">
                <a16:creationId xmlns:a16="http://schemas.microsoft.com/office/drawing/2014/main" id="{5C314E5F-ADE3-5985-F106-21C8FA874594}"/>
              </a:ext>
            </a:extLst>
          </p:cNvPr>
          <p:cNvGrpSpPr/>
          <p:nvPr/>
        </p:nvGrpSpPr>
        <p:grpSpPr>
          <a:xfrm>
            <a:off x="7651453" y="1555591"/>
            <a:ext cx="4502185" cy="3898853"/>
            <a:chOff x="3814933" y="472300"/>
            <a:chExt cx="3165599" cy="2741381"/>
          </a:xfrm>
        </p:grpSpPr>
        <p:sp>
          <p:nvSpPr>
            <p:cNvPr id="12" name="Oval 11">
              <a:extLst>
                <a:ext uri="{FF2B5EF4-FFF2-40B4-BE49-F238E27FC236}">
                  <a16:creationId xmlns:a16="http://schemas.microsoft.com/office/drawing/2014/main" id="{4F1DACF6-2544-72C8-3481-0195D794A00F}"/>
                </a:ext>
              </a:extLst>
            </p:cNvPr>
            <p:cNvSpPr/>
            <p:nvPr/>
          </p:nvSpPr>
          <p:spPr>
            <a:xfrm>
              <a:off x="3814933" y="2326723"/>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14" name="Picture 13">
              <a:extLst>
                <a:ext uri="{FF2B5EF4-FFF2-40B4-BE49-F238E27FC236}">
                  <a16:creationId xmlns:a16="http://schemas.microsoft.com/office/drawing/2014/main" id="{DAF5F115-A4CD-AE26-E7EE-3BEE505EE272}"/>
                </a:ext>
              </a:extLst>
            </p:cNvPr>
            <p:cNvPicPr>
              <a:picLocks noChangeAspect="1"/>
            </p:cNvPicPr>
            <p:nvPr/>
          </p:nvPicPr>
          <p:blipFill>
            <a:blip r:embed="rId6"/>
            <a:stretch>
              <a:fillRect/>
            </a:stretch>
          </p:blipFill>
          <p:spPr>
            <a:xfrm>
              <a:off x="5671957" y="472300"/>
              <a:ext cx="1308575" cy="2741381"/>
            </a:xfrm>
            <a:prstGeom prst="rect">
              <a:avLst/>
            </a:prstGeom>
            <a:ln>
              <a:solidFill>
                <a:schemeClr val="accent5"/>
              </a:solidFill>
            </a:ln>
          </p:spPr>
        </p:pic>
        <p:cxnSp>
          <p:nvCxnSpPr>
            <p:cNvPr id="15" name="Straight Arrow Connector 14">
              <a:extLst>
                <a:ext uri="{FF2B5EF4-FFF2-40B4-BE49-F238E27FC236}">
                  <a16:creationId xmlns:a16="http://schemas.microsoft.com/office/drawing/2014/main" id="{B6277B1A-33C7-D724-A942-A638F8C2E447}"/>
                </a:ext>
              </a:extLst>
            </p:cNvPr>
            <p:cNvCxnSpPr>
              <a:cxnSpLocks/>
            </p:cNvCxnSpPr>
            <p:nvPr/>
          </p:nvCxnSpPr>
          <p:spPr>
            <a:xfrm flipV="1">
              <a:off x="4347368" y="1055179"/>
              <a:ext cx="1324589" cy="141503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7040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5EC8C-AA79-AE79-C9CF-935114FB719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15C5AEE-129E-A342-0249-5D0CC760B208}"/>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10C1FC54-2302-4EFC-731E-AC3AE086ED82}"/>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4" name="Picture 3">
            <a:extLst>
              <a:ext uri="{FF2B5EF4-FFF2-40B4-BE49-F238E27FC236}">
                <a16:creationId xmlns:a16="http://schemas.microsoft.com/office/drawing/2014/main" id="{2E7002BA-C22E-56EF-0A46-E91F639E0A71}"/>
              </a:ext>
            </a:extLst>
          </p:cNvPr>
          <p:cNvPicPr>
            <a:picLocks noChangeAspect="1"/>
          </p:cNvPicPr>
          <p:nvPr/>
        </p:nvPicPr>
        <p:blipFill>
          <a:blip r:embed="rId6"/>
          <a:stretch>
            <a:fillRect/>
          </a:stretch>
        </p:blipFill>
        <p:spPr>
          <a:xfrm>
            <a:off x="4808298" y="2051406"/>
            <a:ext cx="5923870" cy="7564477"/>
          </a:xfrm>
          <a:prstGeom prst="rect">
            <a:avLst/>
          </a:prstGeom>
        </p:spPr>
      </p:pic>
      <p:pic>
        <p:nvPicPr>
          <p:cNvPr id="7" name="Picture 6">
            <a:extLst>
              <a:ext uri="{FF2B5EF4-FFF2-40B4-BE49-F238E27FC236}">
                <a16:creationId xmlns:a16="http://schemas.microsoft.com/office/drawing/2014/main" id="{386A068C-C170-0332-9495-632E9790DA5B}"/>
              </a:ext>
            </a:extLst>
          </p:cNvPr>
          <p:cNvPicPr>
            <a:picLocks noChangeAspect="1"/>
          </p:cNvPicPr>
          <p:nvPr/>
        </p:nvPicPr>
        <p:blipFill>
          <a:blip r:embed="rId7"/>
          <a:stretch>
            <a:fillRect/>
          </a:stretch>
        </p:blipFill>
        <p:spPr>
          <a:xfrm>
            <a:off x="4983502" y="2051406"/>
            <a:ext cx="9592560" cy="4225869"/>
          </a:xfrm>
          <a:prstGeom prst="rect">
            <a:avLst/>
          </a:prstGeom>
          <a:ln w="57150">
            <a:solidFill>
              <a:srgbClr val="FFC000"/>
            </a:solidFill>
          </a:ln>
        </p:spPr>
      </p:pic>
      <p:sp>
        <p:nvSpPr>
          <p:cNvPr id="6" name="Rectangle: Rounded Corners 5">
            <a:extLst>
              <a:ext uri="{FF2B5EF4-FFF2-40B4-BE49-F238E27FC236}">
                <a16:creationId xmlns:a16="http://schemas.microsoft.com/office/drawing/2014/main" id="{B74B1133-78CC-F19F-6695-5C49548F49DC}"/>
              </a:ext>
            </a:extLst>
          </p:cNvPr>
          <p:cNvSpPr/>
          <p:nvPr/>
        </p:nvSpPr>
        <p:spPr>
          <a:xfrm>
            <a:off x="5280987" y="5136905"/>
            <a:ext cx="9151293" cy="63905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2" name="Picture 1">
            <a:extLst>
              <a:ext uri="{FF2B5EF4-FFF2-40B4-BE49-F238E27FC236}">
                <a16:creationId xmlns:a16="http://schemas.microsoft.com/office/drawing/2014/main" id="{DA262EFD-9234-AE31-B2E2-24EBF28DC3EA}"/>
              </a:ext>
            </a:extLst>
          </p:cNvPr>
          <p:cNvPicPr>
            <a:picLocks noChangeAspect="1"/>
          </p:cNvPicPr>
          <p:nvPr/>
        </p:nvPicPr>
        <p:blipFill>
          <a:blip r:embed="rId8"/>
          <a:stretch>
            <a:fillRect/>
          </a:stretch>
        </p:blipFill>
        <p:spPr>
          <a:xfrm>
            <a:off x="5155406" y="1017933"/>
            <a:ext cx="4248150" cy="495300"/>
          </a:xfrm>
          <a:prstGeom prst="rect">
            <a:avLst/>
          </a:prstGeom>
        </p:spPr>
      </p:pic>
      <p:pic>
        <p:nvPicPr>
          <p:cNvPr id="8" name="Picture 7">
            <a:extLst>
              <a:ext uri="{FF2B5EF4-FFF2-40B4-BE49-F238E27FC236}">
                <a16:creationId xmlns:a16="http://schemas.microsoft.com/office/drawing/2014/main" id="{8BA65543-E825-22BA-FEF5-AE71D5C7492A}"/>
              </a:ext>
            </a:extLst>
          </p:cNvPr>
          <p:cNvPicPr>
            <a:picLocks noChangeAspect="1"/>
          </p:cNvPicPr>
          <p:nvPr/>
        </p:nvPicPr>
        <p:blipFill>
          <a:blip r:embed="rId9"/>
          <a:stretch>
            <a:fillRect/>
          </a:stretch>
        </p:blipFill>
        <p:spPr>
          <a:xfrm>
            <a:off x="1905000" y="1162096"/>
            <a:ext cx="2830816" cy="8298808"/>
          </a:xfrm>
          <a:prstGeom prst="rect">
            <a:avLst/>
          </a:prstGeom>
        </p:spPr>
      </p:pic>
      <p:sp>
        <p:nvSpPr>
          <p:cNvPr id="9" name="Arrow: Right 8">
            <a:extLst>
              <a:ext uri="{FF2B5EF4-FFF2-40B4-BE49-F238E27FC236}">
                <a16:creationId xmlns:a16="http://schemas.microsoft.com/office/drawing/2014/main" id="{35679EA6-24E0-A0B3-1889-8DF368ACB133}"/>
              </a:ext>
            </a:extLst>
          </p:cNvPr>
          <p:cNvSpPr/>
          <p:nvPr/>
        </p:nvSpPr>
        <p:spPr>
          <a:xfrm>
            <a:off x="1431131" y="4436745"/>
            <a:ext cx="60960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8038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21092-E5DF-339C-C350-1D5A3F43D41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3B2136D-3FF3-D47C-B139-47E49D8AE0D5}"/>
              </a:ext>
            </a:extLst>
          </p:cNvPr>
          <p:cNvGrpSpPr/>
          <p:nvPr/>
        </p:nvGrpSpPr>
        <p:grpSpPr>
          <a:xfrm>
            <a:off x="315503" y="1410350"/>
            <a:ext cx="17024760" cy="10284509"/>
            <a:chOff x="315503" y="1410350"/>
            <a:chExt cx="17024760" cy="10284509"/>
          </a:xfrm>
        </p:grpSpPr>
        <p:pic>
          <p:nvPicPr>
            <p:cNvPr id="5" name="Picture 4">
              <a:extLst>
                <a:ext uri="{FF2B5EF4-FFF2-40B4-BE49-F238E27FC236}">
                  <a16:creationId xmlns:a16="http://schemas.microsoft.com/office/drawing/2014/main" id="{872CA15B-E2A3-A058-DE4F-3F98796820FF}"/>
                </a:ext>
              </a:extLst>
            </p:cNvPr>
            <p:cNvPicPr>
              <a:picLocks noChangeAspect="1"/>
            </p:cNvPicPr>
            <p:nvPr/>
          </p:nvPicPr>
          <p:blipFill>
            <a:blip r:embed="rId3"/>
            <a:stretch>
              <a:fillRect/>
            </a:stretch>
          </p:blipFill>
          <p:spPr>
            <a:xfrm>
              <a:off x="315503" y="1410350"/>
              <a:ext cx="17024760" cy="8963096"/>
            </a:xfrm>
            <a:prstGeom prst="rect">
              <a:avLst/>
            </a:prstGeom>
          </p:spPr>
        </p:pic>
        <p:pic>
          <p:nvPicPr>
            <p:cNvPr id="9" name="Picture 8">
              <a:extLst>
                <a:ext uri="{FF2B5EF4-FFF2-40B4-BE49-F238E27FC236}">
                  <a16:creationId xmlns:a16="http://schemas.microsoft.com/office/drawing/2014/main" id="{B3C696C8-5443-6CF6-B5E0-3C7FA0DF7A24}"/>
                </a:ext>
              </a:extLst>
            </p:cNvPr>
            <p:cNvPicPr>
              <a:picLocks noChangeAspect="1"/>
            </p:cNvPicPr>
            <p:nvPr/>
          </p:nvPicPr>
          <p:blipFill>
            <a:blip r:embed="rId4"/>
            <a:stretch>
              <a:fillRect/>
            </a:stretch>
          </p:blipFill>
          <p:spPr>
            <a:xfrm>
              <a:off x="574817" y="6368002"/>
              <a:ext cx="16506131" cy="5326857"/>
            </a:xfrm>
            <a:prstGeom prst="rect">
              <a:avLst/>
            </a:prstGeom>
          </p:spPr>
        </p:pic>
      </p:grpSp>
      <p:sp>
        <p:nvSpPr>
          <p:cNvPr id="6" name="Text Placeholder 5">
            <a:extLst>
              <a:ext uri="{FF2B5EF4-FFF2-40B4-BE49-F238E27FC236}">
                <a16:creationId xmlns:a16="http://schemas.microsoft.com/office/drawing/2014/main" id="{BF2F28A5-DD6B-4FC6-1A0D-24865E3591D2}"/>
              </a:ext>
            </a:extLst>
          </p:cNvPr>
          <p:cNvSpPr>
            <a:spLocks noGrp="1"/>
          </p:cNvSpPr>
          <p:nvPr>
            <p:ph type="body" sz="quarter" idx="10"/>
          </p:nvPr>
        </p:nvSpPr>
        <p:spPr/>
        <p:txBody>
          <a:bodyPr>
            <a:normAutofit lnSpcReduction="10000"/>
          </a:bodyPr>
          <a:lstStyle/>
          <a:p>
            <a:r>
              <a:rPr lang="en-US" dirty="0"/>
              <a:t>PAID MEMBERS</a:t>
            </a:r>
          </a:p>
        </p:txBody>
      </p:sp>
      <p:sp>
        <p:nvSpPr>
          <p:cNvPr id="22" name="TextBox 21">
            <a:extLst>
              <a:ext uri="{FF2B5EF4-FFF2-40B4-BE49-F238E27FC236}">
                <a16:creationId xmlns:a16="http://schemas.microsoft.com/office/drawing/2014/main" id="{140C60C7-35BE-0365-FE83-FC5F2E35F191}"/>
              </a:ext>
            </a:extLst>
          </p:cNvPr>
          <p:cNvSpPr txBox="1"/>
          <p:nvPr/>
        </p:nvSpPr>
        <p:spPr>
          <a:xfrm>
            <a:off x="5799025" y="322027"/>
            <a:ext cx="9697649" cy="954107"/>
          </a:xfrm>
          <a:prstGeom prst="rect">
            <a:avLst/>
          </a:prstGeom>
          <a:noFill/>
        </p:spPr>
        <p:txBody>
          <a:bodyPr wrap="square" rtlCol="0">
            <a:spAutoFit/>
          </a:bodyPr>
          <a:lstStyle/>
          <a:p>
            <a:r>
              <a:rPr lang="en-US" sz="2800" b="1" dirty="0">
                <a:solidFill>
                  <a:schemeClr val="tx1"/>
                </a:solidFill>
              </a:rPr>
              <a:t>Paid members for the current membership year.  Includes members who paid yet transferred out.</a:t>
            </a:r>
          </a:p>
        </p:txBody>
      </p:sp>
      <p:sp>
        <p:nvSpPr>
          <p:cNvPr id="13" name="Oval 12">
            <a:extLst>
              <a:ext uri="{FF2B5EF4-FFF2-40B4-BE49-F238E27FC236}">
                <a16:creationId xmlns:a16="http://schemas.microsoft.com/office/drawing/2014/main" id="{1E46552F-7052-A90D-47C5-2856717407CC}"/>
              </a:ext>
            </a:extLst>
          </p:cNvPr>
          <p:cNvSpPr/>
          <p:nvPr/>
        </p:nvSpPr>
        <p:spPr>
          <a:xfrm>
            <a:off x="15593451" y="4748343"/>
            <a:ext cx="1746812" cy="106075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9DB514A-039C-8BC7-99E9-1AF81DA4ABB0}"/>
              </a:ext>
            </a:extLst>
          </p:cNvPr>
          <p:cNvGrpSpPr/>
          <p:nvPr/>
        </p:nvGrpSpPr>
        <p:grpSpPr>
          <a:xfrm>
            <a:off x="7906121" y="4362876"/>
            <a:ext cx="3584148" cy="3898853"/>
            <a:chOff x="3814933" y="1453382"/>
            <a:chExt cx="2520104" cy="2741381"/>
          </a:xfrm>
        </p:grpSpPr>
        <p:sp>
          <p:nvSpPr>
            <p:cNvPr id="12" name="Oval 11">
              <a:extLst>
                <a:ext uri="{FF2B5EF4-FFF2-40B4-BE49-F238E27FC236}">
                  <a16:creationId xmlns:a16="http://schemas.microsoft.com/office/drawing/2014/main" id="{A5C5BAF4-B8DA-FB2E-D0CE-A2898C421606}"/>
                </a:ext>
              </a:extLst>
            </p:cNvPr>
            <p:cNvSpPr/>
            <p:nvPr/>
          </p:nvSpPr>
          <p:spPr>
            <a:xfrm>
              <a:off x="3814933" y="2326723"/>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14" name="Picture 13">
              <a:extLst>
                <a:ext uri="{FF2B5EF4-FFF2-40B4-BE49-F238E27FC236}">
                  <a16:creationId xmlns:a16="http://schemas.microsoft.com/office/drawing/2014/main" id="{F2C3F8A8-1FE9-C85E-71F2-702C80A7FEA6}"/>
                </a:ext>
              </a:extLst>
            </p:cNvPr>
            <p:cNvPicPr>
              <a:picLocks noChangeAspect="1"/>
            </p:cNvPicPr>
            <p:nvPr/>
          </p:nvPicPr>
          <p:blipFill>
            <a:blip r:embed="rId5"/>
            <a:stretch>
              <a:fillRect/>
            </a:stretch>
          </p:blipFill>
          <p:spPr>
            <a:xfrm>
              <a:off x="5026462" y="1453382"/>
              <a:ext cx="1308575" cy="2741381"/>
            </a:xfrm>
            <a:prstGeom prst="rect">
              <a:avLst/>
            </a:prstGeom>
            <a:ln>
              <a:solidFill>
                <a:schemeClr val="accent5"/>
              </a:solidFill>
            </a:ln>
          </p:spPr>
        </p:pic>
        <p:cxnSp>
          <p:nvCxnSpPr>
            <p:cNvPr id="15" name="Straight Arrow Connector 14">
              <a:extLst>
                <a:ext uri="{FF2B5EF4-FFF2-40B4-BE49-F238E27FC236}">
                  <a16:creationId xmlns:a16="http://schemas.microsoft.com/office/drawing/2014/main" id="{B63A4982-9FC6-3AC4-99A5-E1519A48E279}"/>
                </a:ext>
              </a:extLst>
            </p:cNvPr>
            <p:cNvCxnSpPr>
              <a:cxnSpLocks/>
              <a:stCxn id="12" idx="7"/>
            </p:cNvCxnSpPr>
            <p:nvPr/>
          </p:nvCxnSpPr>
          <p:spPr>
            <a:xfrm flipV="1">
              <a:off x="4269395" y="1994579"/>
              <a:ext cx="757067" cy="40027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1135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7A5271-8EBC-4A37-B80D-9D4BF54EDE0A}"/>
              </a:ext>
            </a:extLst>
          </p:cNvPr>
          <p:cNvPicPr>
            <a:picLocks noChangeAspect="1"/>
          </p:cNvPicPr>
          <p:nvPr/>
        </p:nvPicPr>
        <p:blipFill>
          <a:blip r:embed="rId4"/>
          <a:stretch>
            <a:fillRect/>
          </a:stretch>
        </p:blipFill>
        <p:spPr>
          <a:xfrm>
            <a:off x="325634" y="399849"/>
            <a:ext cx="16848895" cy="5650431"/>
          </a:xfrm>
          <a:prstGeom prst="rect">
            <a:avLst/>
          </a:prstGeom>
        </p:spPr>
      </p:pic>
      <p:sp>
        <p:nvSpPr>
          <p:cNvPr id="6" name="TextBox 5">
            <a:extLst>
              <a:ext uri="{FF2B5EF4-FFF2-40B4-BE49-F238E27FC236}">
                <a16:creationId xmlns:a16="http://schemas.microsoft.com/office/drawing/2014/main" id="{ECF1E054-C360-E331-3698-CB3001771381}"/>
              </a:ext>
            </a:extLst>
          </p:cNvPr>
          <p:cNvSpPr txBox="1"/>
          <p:nvPr/>
        </p:nvSpPr>
        <p:spPr>
          <a:xfrm>
            <a:off x="325634" y="323649"/>
            <a:ext cx="9105900" cy="523220"/>
          </a:xfrm>
          <a:prstGeom prst="rect">
            <a:avLst/>
          </a:prstGeom>
          <a:solidFill>
            <a:schemeClr val="accent2"/>
          </a:solidFill>
          <a:ln>
            <a:solidFill>
              <a:schemeClr val="accent1"/>
            </a:solidFill>
          </a:ln>
        </p:spPr>
        <p:txBody>
          <a:bodyPr wrap="square" rtlCol="0">
            <a:spAutoFit/>
          </a:bodyPr>
          <a:lstStyle/>
          <a:p>
            <a:r>
              <a:rPr lang="en-US" sz="2800" b="1" dirty="0">
                <a:solidFill>
                  <a:srgbClr val="FF0000"/>
                </a:solidFill>
              </a:rPr>
              <a:t>Paid Members By Squadron</a:t>
            </a:r>
          </a:p>
        </p:txBody>
      </p:sp>
    </p:spTree>
    <p:custDataLst>
      <p:tags r:id="rId1"/>
    </p:custDataLst>
    <p:extLst>
      <p:ext uri="{BB962C8B-B14F-4D97-AF65-F5344CB8AC3E}">
        <p14:creationId xmlns:p14="http://schemas.microsoft.com/office/powerpoint/2010/main" val="224473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E169-9589-1FB0-D748-A4B6897DB32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F5BBFED-34B3-1CAB-6310-6310D3BB6784}"/>
              </a:ext>
            </a:extLst>
          </p:cNvPr>
          <p:cNvPicPr>
            <a:picLocks noChangeAspect="1"/>
          </p:cNvPicPr>
          <p:nvPr/>
        </p:nvPicPr>
        <p:blipFill>
          <a:blip r:embed="rId4"/>
          <a:stretch>
            <a:fillRect/>
          </a:stretch>
        </p:blipFill>
        <p:spPr>
          <a:xfrm>
            <a:off x="325634" y="399849"/>
            <a:ext cx="25210558" cy="8454591"/>
          </a:xfrm>
          <a:prstGeom prst="rect">
            <a:avLst/>
          </a:prstGeom>
        </p:spPr>
      </p:pic>
      <p:sp>
        <p:nvSpPr>
          <p:cNvPr id="6" name="TextBox 5">
            <a:extLst>
              <a:ext uri="{FF2B5EF4-FFF2-40B4-BE49-F238E27FC236}">
                <a16:creationId xmlns:a16="http://schemas.microsoft.com/office/drawing/2014/main" id="{81945038-DB86-D2D6-F551-3ECC342F9FA0}"/>
              </a:ext>
            </a:extLst>
          </p:cNvPr>
          <p:cNvSpPr txBox="1"/>
          <p:nvPr/>
        </p:nvSpPr>
        <p:spPr>
          <a:xfrm>
            <a:off x="7908729" y="496101"/>
            <a:ext cx="9105900" cy="523220"/>
          </a:xfrm>
          <a:prstGeom prst="rect">
            <a:avLst/>
          </a:prstGeom>
          <a:solidFill>
            <a:schemeClr val="accent2"/>
          </a:solidFill>
          <a:ln>
            <a:solidFill>
              <a:schemeClr val="accent1"/>
            </a:solidFill>
          </a:ln>
        </p:spPr>
        <p:txBody>
          <a:bodyPr wrap="square" rtlCol="0">
            <a:spAutoFit/>
          </a:bodyPr>
          <a:lstStyle/>
          <a:p>
            <a:pPr algn="l"/>
            <a:r>
              <a:rPr lang="en-US" sz="2800" b="1" dirty="0">
                <a:solidFill>
                  <a:srgbClr val="FF0000"/>
                </a:solidFill>
              </a:rPr>
              <a:t>Paid Members By Squadron</a:t>
            </a:r>
          </a:p>
        </p:txBody>
      </p:sp>
    </p:spTree>
    <p:custDataLst>
      <p:tags r:id="rId1"/>
    </p:custDataLst>
    <p:extLst>
      <p:ext uri="{BB962C8B-B14F-4D97-AF65-F5344CB8AC3E}">
        <p14:creationId xmlns:p14="http://schemas.microsoft.com/office/powerpoint/2010/main" val="186259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BF6CA-C3FE-49F2-C331-19BDD6E862A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CB30455-F6C2-C3E9-72D7-0FB472AF66CB}"/>
              </a:ext>
            </a:extLst>
          </p:cNvPr>
          <p:cNvPicPr>
            <a:picLocks noChangeAspect="1"/>
          </p:cNvPicPr>
          <p:nvPr/>
        </p:nvPicPr>
        <p:blipFill>
          <a:blip r:embed="rId4"/>
          <a:stretch>
            <a:fillRect/>
          </a:stretch>
        </p:blipFill>
        <p:spPr>
          <a:xfrm>
            <a:off x="-8353143" y="399849"/>
            <a:ext cx="25210558" cy="8454591"/>
          </a:xfrm>
          <a:prstGeom prst="rect">
            <a:avLst/>
          </a:prstGeom>
        </p:spPr>
      </p:pic>
      <p:sp>
        <p:nvSpPr>
          <p:cNvPr id="6" name="TextBox 5">
            <a:extLst>
              <a:ext uri="{FF2B5EF4-FFF2-40B4-BE49-F238E27FC236}">
                <a16:creationId xmlns:a16="http://schemas.microsoft.com/office/drawing/2014/main" id="{76F66EB4-8D9A-7FDE-71BF-D0F884D378CB}"/>
              </a:ext>
            </a:extLst>
          </p:cNvPr>
          <p:cNvSpPr txBox="1"/>
          <p:nvPr/>
        </p:nvSpPr>
        <p:spPr>
          <a:xfrm>
            <a:off x="593530" y="496101"/>
            <a:ext cx="9105900" cy="523220"/>
          </a:xfrm>
          <a:prstGeom prst="rect">
            <a:avLst/>
          </a:prstGeom>
          <a:solidFill>
            <a:schemeClr val="accent2"/>
          </a:solidFill>
          <a:ln>
            <a:solidFill>
              <a:schemeClr val="accent1"/>
            </a:solidFill>
          </a:ln>
        </p:spPr>
        <p:txBody>
          <a:bodyPr wrap="square" rtlCol="0">
            <a:spAutoFit/>
          </a:bodyPr>
          <a:lstStyle/>
          <a:p>
            <a:pPr algn="l"/>
            <a:r>
              <a:rPr lang="en-US" sz="2800" b="1" dirty="0">
                <a:solidFill>
                  <a:srgbClr val="FF0000"/>
                </a:solidFill>
              </a:rPr>
              <a:t>Paid Members By Squadron</a:t>
            </a:r>
          </a:p>
        </p:txBody>
      </p:sp>
    </p:spTree>
    <p:custDataLst>
      <p:tags r:id="rId1"/>
    </p:custDataLst>
    <p:extLst>
      <p:ext uri="{BB962C8B-B14F-4D97-AF65-F5344CB8AC3E}">
        <p14:creationId xmlns:p14="http://schemas.microsoft.com/office/powerpoint/2010/main" val="189608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C045A-2104-CF35-277F-1B0A135D592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F664169-0E42-228A-ED8E-640179E6682B}"/>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53A67150-266D-9B04-44C4-3A8AF0C10428}"/>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4" name="Picture 3">
            <a:extLst>
              <a:ext uri="{FF2B5EF4-FFF2-40B4-BE49-F238E27FC236}">
                <a16:creationId xmlns:a16="http://schemas.microsoft.com/office/drawing/2014/main" id="{C153807E-4740-BEAE-1A26-955754A5650E}"/>
              </a:ext>
            </a:extLst>
          </p:cNvPr>
          <p:cNvPicPr>
            <a:picLocks noChangeAspect="1"/>
          </p:cNvPicPr>
          <p:nvPr/>
        </p:nvPicPr>
        <p:blipFill>
          <a:blip r:embed="rId6"/>
          <a:stretch>
            <a:fillRect/>
          </a:stretch>
        </p:blipFill>
        <p:spPr>
          <a:xfrm>
            <a:off x="4808298" y="2051406"/>
            <a:ext cx="5923870" cy="7564477"/>
          </a:xfrm>
          <a:prstGeom prst="rect">
            <a:avLst/>
          </a:prstGeom>
        </p:spPr>
      </p:pic>
      <p:pic>
        <p:nvPicPr>
          <p:cNvPr id="7" name="Picture 6">
            <a:extLst>
              <a:ext uri="{FF2B5EF4-FFF2-40B4-BE49-F238E27FC236}">
                <a16:creationId xmlns:a16="http://schemas.microsoft.com/office/drawing/2014/main" id="{5285D351-BCDF-C939-8F8B-92DACD0AF154}"/>
              </a:ext>
            </a:extLst>
          </p:cNvPr>
          <p:cNvPicPr>
            <a:picLocks noChangeAspect="1"/>
          </p:cNvPicPr>
          <p:nvPr/>
        </p:nvPicPr>
        <p:blipFill>
          <a:blip r:embed="rId7"/>
          <a:stretch>
            <a:fillRect/>
          </a:stretch>
        </p:blipFill>
        <p:spPr>
          <a:xfrm>
            <a:off x="4983502" y="2051406"/>
            <a:ext cx="9592560" cy="4225869"/>
          </a:xfrm>
          <a:prstGeom prst="rect">
            <a:avLst/>
          </a:prstGeom>
          <a:ln w="57150">
            <a:solidFill>
              <a:srgbClr val="FFC000"/>
            </a:solidFill>
          </a:ln>
        </p:spPr>
      </p:pic>
      <p:sp>
        <p:nvSpPr>
          <p:cNvPr id="6" name="Rectangle: Rounded Corners 5">
            <a:extLst>
              <a:ext uri="{FF2B5EF4-FFF2-40B4-BE49-F238E27FC236}">
                <a16:creationId xmlns:a16="http://schemas.microsoft.com/office/drawing/2014/main" id="{CD24D174-F024-004E-8428-F0481F8A42EA}"/>
              </a:ext>
            </a:extLst>
          </p:cNvPr>
          <p:cNvSpPr/>
          <p:nvPr/>
        </p:nvSpPr>
        <p:spPr>
          <a:xfrm>
            <a:off x="5200798" y="5695061"/>
            <a:ext cx="3665599" cy="507619"/>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2" name="Picture 1">
            <a:extLst>
              <a:ext uri="{FF2B5EF4-FFF2-40B4-BE49-F238E27FC236}">
                <a16:creationId xmlns:a16="http://schemas.microsoft.com/office/drawing/2014/main" id="{D69AF5BC-A2ED-824C-E627-3AFB218021CE}"/>
              </a:ext>
            </a:extLst>
          </p:cNvPr>
          <p:cNvPicPr>
            <a:picLocks noChangeAspect="1"/>
          </p:cNvPicPr>
          <p:nvPr/>
        </p:nvPicPr>
        <p:blipFill>
          <a:blip r:embed="rId8"/>
          <a:stretch>
            <a:fillRect/>
          </a:stretch>
        </p:blipFill>
        <p:spPr>
          <a:xfrm>
            <a:off x="5155406" y="1017933"/>
            <a:ext cx="4248150" cy="495300"/>
          </a:xfrm>
          <a:prstGeom prst="rect">
            <a:avLst/>
          </a:prstGeom>
        </p:spPr>
      </p:pic>
      <p:pic>
        <p:nvPicPr>
          <p:cNvPr id="8" name="Picture 7">
            <a:extLst>
              <a:ext uri="{FF2B5EF4-FFF2-40B4-BE49-F238E27FC236}">
                <a16:creationId xmlns:a16="http://schemas.microsoft.com/office/drawing/2014/main" id="{7566182F-E78E-3047-E03D-757D8ACDCD0A}"/>
              </a:ext>
            </a:extLst>
          </p:cNvPr>
          <p:cNvPicPr>
            <a:picLocks noChangeAspect="1"/>
          </p:cNvPicPr>
          <p:nvPr/>
        </p:nvPicPr>
        <p:blipFill>
          <a:blip r:embed="rId9"/>
          <a:stretch>
            <a:fillRect/>
          </a:stretch>
        </p:blipFill>
        <p:spPr>
          <a:xfrm>
            <a:off x="1905000" y="1162096"/>
            <a:ext cx="2830816" cy="8298808"/>
          </a:xfrm>
          <a:prstGeom prst="rect">
            <a:avLst/>
          </a:prstGeom>
        </p:spPr>
      </p:pic>
      <p:sp>
        <p:nvSpPr>
          <p:cNvPr id="9" name="Arrow: Right 8">
            <a:extLst>
              <a:ext uri="{FF2B5EF4-FFF2-40B4-BE49-F238E27FC236}">
                <a16:creationId xmlns:a16="http://schemas.microsoft.com/office/drawing/2014/main" id="{011F3B67-878D-4A7F-545D-9C8AA5D34466}"/>
              </a:ext>
            </a:extLst>
          </p:cNvPr>
          <p:cNvSpPr/>
          <p:nvPr/>
        </p:nvSpPr>
        <p:spPr>
          <a:xfrm>
            <a:off x="1431131" y="4436745"/>
            <a:ext cx="60960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2440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7629D-CEC0-4450-4C75-2C87335456F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B43F676-9B0C-DB19-D89A-4AA0CE8322A4}"/>
              </a:ext>
            </a:extLst>
          </p:cNvPr>
          <p:cNvSpPr>
            <a:spLocks noGrp="1"/>
          </p:cNvSpPr>
          <p:nvPr>
            <p:ph type="body" sz="quarter" idx="10"/>
          </p:nvPr>
        </p:nvSpPr>
        <p:spPr/>
        <p:txBody>
          <a:bodyPr>
            <a:normAutofit lnSpcReduction="10000"/>
          </a:bodyPr>
          <a:lstStyle/>
          <a:p>
            <a:r>
              <a:rPr lang="en-US" dirty="0"/>
              <a:t>LABELS</a:t>
            </a:r>
          </a:p>
        </p:txBody>
      </p:sp>
      <p:sp>
        <p:nvSpPr>
          <p:cNvPr id="22" name="TextBox 21">
            <a:extLst>
              <a:ext uri="{FF2B5EF4-FFF2-40B4-BE49-F238E27FC236}">
                <a16:creationId xmlns:a16="http://schemas.microsoft.com/office/drawing/2014/main" id="{E0C066E1-761C-9E52-E238-097B05612EFC}"/>
              </a:ext>
            </a:extLst>
          </p:cNvPr>
          <p:cNvSpPr txBox="1"/>
          <p:nvPr/>
        </p:nvSpPr>
        <p:spPr>
          <a:xfrm>
            <a:off x="6146492" y="312254"/>
            <a:ext cx="9697649" cy="523220"/>
          </a:xfrm>
          <a:prstGeom prst="rect">
            <a:avLst/>
          </a:prstGeom>
          <a:noFill/>
        </p:spPr>
        <p:txBody>
          <a:bodyPr wrap="square" rtlCol="0">
            <a:spAutoFit/>
          </a:bodyPr>
          <a:lstStyle/>
          <a:p>
            <a:pPr algn="l"/>
            <a:r>
              <a:rPr lang="en-US" sz="2800" b="1" dirty="0">
                <a:solidFill>
                  <a:schemeClr val="tx1"/>
                </a:solidFill>
              </a:rPr>
              <a:t>30 per sheet mailing labels.</a:t>
            </a:r>
          </a:p>
        </p:txBody>
      </p:sp>
      <p:pic>
        <p:nvPicPr>
          <p:cNvPr id="4" name="Picture 3">
            <a:extLst>
              <a:ext uri="{FF2B5EF4-FFF2-40B4-BE49-F238E27FC236}">
                <a16:creationId xmlns:a16="http://schemas.microsoft.com/office/drawing/2014/main" id="{2E554A12-E0AF-3FA6-F32A-9A158F5A83CC}"/>
              </a:ext>
            </a:extLst>
          </p:cNvPr>
          <p:cNvPicPr>
            <a:picLocks noChangeAspect="1"/>
          </p:cNvPicPr>
          <p:nvPr/>
        </p:nvPicPr>
        <p:blipFill>
          <a:blip r:embed="rId4"/>
          <a:stretch>
            <a:fillRect/>
          </a:stretch>
        </p:blipFill>
        <p:spPr>
          <a:xfrm>
            <a:off x="242353" y="1596224"/>
            <a:ext cx="16543569" cy="5002696"/>
          </a:xfrm>
          <a:prstGeom prst="rect">
            <a:avLst/>
          </a:prstGeom>
        </p:spPr>
      </p:pic>
      <p:pic>
        <p:nvPicPr>
          <p:cNvPr id="5" name="Picture 4">
            <a:extLst>
              <a:ext uri="{FF2B5EF4-FFF2-40B4-BE49-F238E27FC236}">
                <a16:creationId xmlns:a16="http://schemas.microsoft.com/office/drawing/2014/main" id="{961E85DA-492B-B19D-8551-1290A4AC958C}"/>
              </a:ext>
            </a:extLst>
          </p:cNvPr>
          <p:cNvPicPr>
            <a:picLocks noChangeAspect="1"/>
          </p:cNvPicPr>
          <p:nvPr/>
        </p:nvPicPr>
        <p:blipFill>
          <a:blip r:embed="rId5"/>
          <a:stretch>
            <a:fillRect/>
          </a:stretch>
        </p:blipFill>
        <p:spPr>
          <a:xfrm>
            <a:off x="7954169" y="3724275"/>
            <a:ext cx="2121057" cy="1400175"/>
          </a:xfrm>
          <a:prstGeom prst="rect">
            <a:avLst/>
          </a:prstGeom>
          <a:ln>
            <a:solidFill>
              <a:schemeClr val="accent1"/>
            </a:solidFill>
          </a:ln>
        </p:spPr>
      </p:pic>
      <p:sp>
        <p:nvSpPr>
          <p:cNvPr id="13" name="Oval 12">
            <a:extLst>
              <a:ext uri="{FF2B5EF4-FFF2-40B4-BE49-F238E27FC236}">
                <a16:creationId xmlns:a16="http://schemas.microsoft.com/office/drawing/2014/main" id="{83D9720E-75BC-AAF3-AD8D-8A4A9B7D1B92}"/>
              </a:ext>
            </a:extLst>
          </p:cNvPr>
          <p:cNvSpPr/>
          <p:nvPr/>
        </p:nvSpPr>
        <p:spPr>
          <a:xfrm>
            <a:off x="15039110" y="3384396"/>
            <a:ext cx="1746812" cy="1060757"/>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226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402E6-3931-9471-A0DA-044A541147C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4118BC5-1BDE-D5BD-DA7F-AC57083B4E0B}"/>
              </a:ext>
            </a:extLst>
          </p:cNvPr>
          <p:cNvSpPr>
            <a:spLocks noGrp="1"/>
          </p:cNvSpPr>
          <p:nvPr>
            <p:ph type="body" sz="quarter" idx="10"/>
          </p:nvPr>
        </p:nvSpPr>
        <p:spPr/>
        <p:txBody>
          <a:bodyPr>
            <a:normAutofit lnSpcReduction="10000"/>
          </a:bodyPr>
          <a:lstStyle/>
          <a:p>
            <a:r>
              <a:rPr lang="en-US" dirty="0"/>
              <a:t>LABELS</a:t>
            </a:r>
          </a:p>
        </p:txBody>
      </p:sp>
      <p:sp>
        <p:nvSpPr>
          <p:cNvPr id="22" name="TextBox 21">
            <a:extLst>
              <a:ext uri="{FF2B5EF4-FFF2-40B4-BE49-F238E27FC236}">
                <a16:creationId xmlns:a16="http://schemas.microsoft.com/office/drawing/2014/main" id="{4F7F857B-26D1-0B9E-5926-73B0B6047D42}"/>
              </a:ext>
            </a:extLst>
          </p:cNvPr>
          <p:cNvSpPr txBox="1"/>
          <p:nvPr/>
        </p:nvSpPr>
        <p:spPr>
          <a:xfrm>
            <a:off x="5799025" y="322027"/>
            <a:ext cx="9697649" cy="523220"/>
          </a:xfrm>
          <a:prstGeom prst="rect">
            <a:avLst/>
          </a:prstGeom>
          <a:noFill/>
        </p:spPr>
        <p:txBody>
          <a:bodyPr wrap="square" rtlCol="0">
            <a:spAutoFit/>
          </a:bodyPr>
          <a:lstStyle/>
          <a:p>
            <a:pPr algn="l"/>
            <a:r>
              <a:rPr lang="en-US" sz="2800" b="1" dirty="0">
                <a:solidFill>
                  <a:schemeClr val="tx1"/>
                </a:solidFill>
              </a:rPr>
              <a:t>30 per sheet mailing labels.</a:t>
            </a:r>
          </a:p>
        </p:txBody>
      </p:sp>
      <p:grpSp>
        <p:nvGrpSpPr>
          <p:cNvPr id="4" name="Group 3">
            <a:extLst>
              <a:ext uri="{FF2B5EF4-FFF2-40B4-BE49-F238E27FC236}">
                <a16:creationId xmlns:a16="http://schemas.microsoft.com/office/drawing/2014/main" id="{F4A87B60-75CA-6C16-1E9B-2D347DC04B25}"/>
              </a:ext>
            </a:extLst>
          </p:cNvPr>
          <p:cNvGrpSpPr/>
          <p:nvPr/>
        </p:nvGrpSpPr>
        <p:grpSpPr>
          <a:xfrm>
            <a:off x="1245116" y="1347787"/>
            <a:ext cx="14497050" cy="8734425"/>
            <a:chOff x="1245116" y="1443037"/>
            <a:chExt cx="14497050" cy="8734425"/>
          </a:xfrm>
        </p:grpSpPr>
        <p:pic>
          <p:nvPicPr>
            <p:cNvPr id="3" name="Picture 2">
              <a:extLst>
                <a:ext uri="{FF2B5EF4-FFF2-40B4-BE49-F238E27FC236}">
                  <a16:creationId xmlns:a16="http://schemas.microsoft.com/office/drawing/2014/main" id="{EE2C7243-5C20-E350-8AA3-C2BDFC5EB8FA}"/>
                </a:ext>
              </a:extLst>
            </p:cNvPr>
            <p:cNvPicPr>
              <a:picLocks noChangeAspect="1"/>
            </p:cNvPicPr>
            <p:nvPr/>
          </p:nvPicPr>
          <p:blipFill>
            <a:blip r:embed="rId3"/>
            <a:stretch>
              <a:fillRect/>
            </a:stretch>
          </p:blipFill>
          <p:spPr>
            <a:xfrm>
              <a:off x="1245116" y="1443037"/>
              <a:ext cx="14497050" cy="8734425"/>
            </a:xfrm>
            <a:prstGeom prst="rect">
              <a:avLst/>
            </a:prstGeom>
          </p:spPr>
        </p:pic>
        <p:sp>
          <p:nvSpPr>
            <p:cNvPr id="16" name="TextBox 15">
              <a:extLst>
                <a:ext uri="{FF2B5EF4-FFF2-40B4-BE49-F238E27FC236}">
                  <a16:creationId xmlns:a16="http://schemas.microsoft.com/office/drawing/2014/main" id="{04214DC7-FD46-447C-A432-970A32352193}"/>
                </a:ext>
              </a:extLst>
            </p:cNvPr>
            <p:cNvSpPr txBox="1"/>
            <p:nvPr/>
          </p:nvSpPr>
          <p:spPr>
            <a:xfrm>
              <a:off x="1495465" y="6101693"/>
              <a:ext cx="9152384" cy="3539430"/>
            </a:xfrm>
            <a:prstGeom prst="rect">
              <a:avLst/>
            </a:prstGeom>
            <a:solidFill>
              <a:schemeClr val="bg1"/>
            </a:solidFill>
          </p:spPr>
          <p:txBody>
            <a:bodyPr wrap="square" rtlCol="0">
              <a:spAutoFit/>
            </a:bodyPr>
            <a:lstStyle/>
            <a:p>
              <a:pPr algn="l"/>
              <a:r>
                <a:rPr lang="en-US" sz="3200" b="1" dirty="0">
                  <a:solidFill>
                    <a:schemeClr val="tx1"/>
                  </a:solidFill>
                  <a:latin typeface="Times New Roman" panose="02020603050405020304" pitchFamily="18" charset="0"/>
                  <a:cs typeface="Times New Roman" panose="02020603050405020304" pitchFamily="18" charset="0"/>
                </a:rPr>
                <a:t>Max A Sample</a:t>
              </a:r>
            </a:p>
            <a:p>
              <a:pPr algn="l"/>
              <a:r>
                <a:rPr lang="en-US" sz="3200" b="1" dirty="0">
                  <a:solidFill>
                    <a:schemeClr val="tx1"/>
                  </a:solidFill>
                  <a:latin typeface="Times New Roman" panose="02020603050405020304" pitchFamily="18" charset="0"/>
                  <a:cs typeface="Times New Roman" panose="02020603050405020304" pitchFamily="18" charset="0"/>
                </a:rPr>
                <a:t>PO Box 123</a:t>
              </a:r>
            </a:p>
            <a:p>
              <a:pPr algn="l"/>
              <a:r>
                <a:rPr lang="en-US" sz="3200" b="1" dirty="0">
                  <a:solidFill>
                    <a:schemeClr val="tx1"/>
                  </a:solidFill>
                  <a:latin typeface="Times New Roman" panose="02020603050405020304" pitchFamily="18" charset="0"/>
                  <a:cs typeface="Times New Roman" panose="02020603050405020304" pitchFamily="18" charset="0"/>
                </a:rPr>
                <a:t>Somewhere, OH  45377-2835</a:t>
              </a:r>
            </a:p>
            <a:p>
              <a:pPr algn="l"/>
              <a:endParaRPr lang="en-US" sz="3200" b="1" dirty="0">
                <a:solidFill>
                  <a:schemeClr val="tx1"/>
                </a:solidFill>
                <a:latin typeface="Times New Roman" panose="02020603050405020304" pitchFamily="18" charset="0"/>
                <a:cs typeface="Times New Roman" panose="02020603050405020304" pitchFamily="18" charset="0"/>
              </a:endParaRPr>
            </a:p>
            <a:p>
              <a:pPr algn="l"/>
              <a:r>
                <a:rPr lang="en-US" sz="3200" b="1" dirty="0">
                  <a:solidFill>
                    <a:schemeClr val="tx1"/>
                  </a:solidFill>
                  <a:latin typeface="Times New Roman" panose="02020603050405020304" pitchFamily="18" charset="0"/>
                  <a:cs typeface="Times New Roman" panose="02020603050405020304" pitchFamily="18" charset="0"/>
                </a:rPr>
                <a:t>Thomas Sample</a:t>
              </a:r>
            </a:p>
            <a:p>
              <a:pPr algn="l"/>
              <a:r>
                <a:rPr lang="en-US" sz="3200" b="1" dirty="0">
                  <a:solidFill>
                    <a:schemeClr val="tx1"/>
                  </a:solidFill>
                  <a:latin typeface="Times New Roman" panose="02020603050405020304" pitchFamily="18" charset="0"/>
                  <a:cs typeface="Times New Roman" panose="02020603050405020304" pitchFamily="18" charset="0"/>
                </a:rPr>
                <a:t>123 Main Street</a:t>
              </a:r>
            </a:p>
            <a:p>
              <a:pPr algn="l"/>
              <a:r>
                <a:rPr lang="en-US" sz="3200" b="1" dirty="0">
                  <a:solidFill>
                    <a:schemeClr val="tx1"/>
                  </a:solidFill>
                  <a:latin typeface="Times New Roman" panose="02020603050405020304" pitchFamily="18" charset="0"/>
                  <a:cs typeface="Times New Roman" panose="02020603050405020304" pitchFamily="18" charset="0"/>
                </a:rPr>
                <a:t>Somewhere, OH  45377-2835</a:t>
              </a:r>
            </a:p>
          </p:txBody>
        </p:sp>
      </p:grpSp>
      <p:pic>
        <p:nvPicPr>
          <p:cNvPr id="17" name="Picture 16">
            <a:extLst>
              <a:ext uri="{FF2B5EF4-FFF2-40B4-BE49-F238E27FC236}">
                <a16:creationId xmlns:a16="http://schemas.microsoft.com/office/drawing/2014/main" id="{BE555F5C-9815-4164-8E14-ED5AA2295E95}"/>
              </a:ext>
            </a:extLst>
          </p:cNvPr>
          <p:cNvPicPr>
            <a:picLocks noChangeAspect="1"/>
          </p:cNvPicPr>
          <p:nvPr/>
        </p:nvPicPr>
        <p:blipFill>
          <a:blip r:embed="rId4"/>
          <a:stretch>
            <a:fillRect/>
          </a:stretch>
        </p:blipFill>
        <p:spPr>
          <a:xfrm>
            <a:off x="12174174" y="2552393"/>
            <a:ext cx="2944203" cy="117556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grpSp>
        <p:nvGrpSpPr>
          <p:cNvPr id="11" name="Group 10">
            <a:extLst>
              <a:ext uri="{FF2B5EF4-FFF2-40B4-BE49-F238E27FC236}">
                <a16:creationId xmlns:a16="http://schemas.microsoft.com/office/drawing/2014/main" id="{33484FE6-359A-EBAD-AFA9-51D389C51591}"/>
              </a:ext>
            </a:extLst>
          </p:cNvPr>
          <p:cNvGrpSpPr/>
          <p:nvPr/>
        </p:nvGrpSpPr>
        <p:grpSpPr>
          <a:xfrm>
            <a:off x="7395288" y="2221018"/>
            <a:ext cx="4482506" cy="4530302"/>
            <a:chOff x="3174671" y="2422181"/>
            <a:chExt cx="2661942" cy="2741381"/>
          </a:xfrm>
        </p:grpSpPr>
        <p:sp>
          <p:nvSpPr>
            <p:cNvPr id="12" name="Oval 11">
              <a:extLst>
                <a:ext uri="{FF2B5EF4-FFF2-40B4-BE49-F238E27FC236}">
                  <a16:creationId xmlns:a16="http://schemas.microsoft.com/office/drawing/2014/main" id="{3E943A5E-7A17-2B1E-6675-37CA88D48C70}"/>
                </a:ext>
              </a:extLst>
            </p:cNvPr>
            <p:cNvSpPr/>
            <p:nvPr/>
          </p:nvSpPr>
          <p:spPr>
            <a:xfrm>
              <a:off x="3174671" y="4047580"/>
              <a:ext cx="532435" cy="485218"/>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14" name="Picture 13">
              <a:extLst>
                <a:ext uri="{FF2B5EF4-FFF2-40B4-BE49-F238E27FC236}">
                  <a16:creationId xmlns:a16="http://schemas.microsoft.com/office/drawing/2014/main" id="{DB237FBC-F604-732F-B618-46CEE10702C9}"/>
                </a:ext>
              </a:extLst>
            </p:cNvPr>
            <p:cNvPicPr>
              <a:picLocks noChangeAspect="1"/>
            </p:cNvPicPr>
            <p:nvPr/>
          </p:nvPicPr>
          <p:blipFill>
            <a:blip r:embed="rId5"/>
            <a:stretch>
              <a:fillRect/>
            </a:stretch>
          </p:blipFill>
          <p:spPr>
            <a:xfrm>
              <a:off x="4528038" y="2422181"/>
              <a:ext cx="1308575" cy="2741381"/>
            </a:xfrm>
            <a:prstGeom prst="rect">
              <a:avLst/>
            </a:prstGeom>
            <a:ln>
              <a:solidFill>
                <a:schemeClr val="accent1"/>
              </a:solidFill>
            </a:ln>
          </p:spPr>
        </p:pic>
        <p:cxnSp>
          <p:nvCxnSpPr>
            <p:cNvPr id="15" name="Straight Arrow Connector 14">
              <a:extLst>
                <a:ext uri="{FF2B5EF4-FFF2-40B4-BE49-F238E27FC236}">
                  <a16:creationId xmlns:a16="http://schemas.microsoft.com/office/drawing/2014/main" id="{11E4CD29-3878-81FD-D3BD-088B5263284C}"/>
                </a:ext>
              </a:extLst>
            </p:cNvPr>
            <p:cNvCxnSpPr>
              <a:cxnSpLocks/>
            </p:cNvCxnSpPr>
            <p:nvPr/>
          </p:nvCxnSpPr>
          <p:spPr>
            <a:xfrm flipV="1">
              <a:off x="3707106" y="3503997"/>
              <a:ext cx="820932" cy="722688"/>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9537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D3AFF01-CBA6-28C0-7173-1E533DCF7435}"/>
              </a:ext>
            </a:extLst>
          </p:cNvPr>
          <p:cNvGrpSpPr/>
          <p:nvPr/>
        </p:nvGrpSpPr>
        <p:grpSpPr>
          <a:xfrm>
            <a:off x="692473" y="303391"/>
            <a:ext cx="16264032" cy="9146818"/>
            <a:chOff x="59907" y="349377"/>
            <a:chExt cx="9144000" cy="4841959"/>
          </a:xfrm>
        </p:grpSpPr>
        <p:pic>
          <p:nvPicPr>
            <p:cNvPr id="4" name="Picture 3">
              <a:extLst>
                <a:ext uri="{FF2B5EF4-FFF2-40B4-BE49-F238E27FC236}">
                  <a16:creationId xmlns:a16="http://schemas.microsoft.com/office/drawing/2014/main" id="{4105ABC1-ACD7-407D-ADEC-19AEB5BD3A01}"/>
                </a:ext>
              </a:extLst>
            </p:cNvPr>
            <p:cNvPicPr>
              <a:picLocks noChangeAspect="1"/>
            </p:cNvPicPr>
            <p:nvPr/>
          </p:nvPicPr>
          <p:blipFill>
            <a:blip r:embed="rId4"/>
            <a:stretch>
              <a:fillRect/>
            </a:stretch>
          </p:blipFill>
          <p:spPr>
            <a:xfrm>
              <a:off x="59907" y="349377"/>
              <a:ext cx="9144000" cy="4588765"/>
            </a:xfrm>
            <a:prstGeom prst="rect">
              <a:avLst/>
            </a:prstGeom>
          </p:spPr>
        </p:pic>
        <p:pic>
          <p:nvPicPr>
            <p:cNvPr id="10" name="Picture 9">
              <a:extLst>
                <a:ext uri="{FF2B5EF4-FFF2-40B4-BE49-F238E27FC236}">
                  <a16:creationId xmlns:a16="http://schemas.microsoft.com/office/drawing/2014/main" id="{08E1628C-E957-44E9-9551-DF11CB54AE5D}"/>
                </a:ext>
              </a:extLst>
            </p:cNvPr>
            <p:cNvPicPr>
              <a:picLocks noChangeAspect="1"/>
            </p:cNvPicPr>
            <p:nvPr/>
          </p:nvPicPr>
          <p:blipFill>
            <a:blip r:embed="rId5"/>
            <a:stretch>
              <a:fillRect/>
            </a:stretch>
          </p:blipFill>
          <p:spPr>
            <a:xfrm>
              <a:off x="3519317" y="602570"/>
              <a:ext cx="3744783" cy="4588766"/>
            </a:xfrm>
            <a:prstGeom prst="rect">
              <a:avLst/>
            </a:prstGeom>
          </p:spPr>
        </p:pic>
      </p:grpSp>
      <p:sp>
        <p:nvSpPr>
          <p:cNvPr id="5" name="Arrow: Right 4">
            <a:extLst>
              <a:ext uri="{FF2B5EF4-FFF2-40B4-BE49-F238E27FC236}">
                <a16:creationId xmlns:a16="http://schemas.microsoft.com/office/drawing/2014/main" id="{1892F8CE-67B3-A402-EE81-613823DBEDE0}"/>
              </a:ext>
            </a:extLst>
          </p:cNvPr>
          <p:cNvSpPr/>
          <p:nvPr/>
        </p:nvSpPr>
        <p:spPr>
          <a:xfrm>
            <a:off x="15053089" y="141702"/>
            <a:ext cx="845854" cy="63671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58904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E3079A-AC2D-56C2-4255-948FD6AA4556}"/>
              </a:ext>
            </a:extLst>
          </p:cNvPr>
          <p:cNvPicPr>
            <a:picLocks noChangeAspect="1"/>
          </p:cNvPicPr>
          <p:nvPr/>
        </p:nvPicPr>
        <p:blipFill>
          <a:blip r:embed="rId4"/>
          <a:stretch>
            <a:fillRect/>
          </a:stretch>
        </p:blipFill>
        <p:spPr>
          <a:xfrm>
            <a:off x="203809" y="367974"/>
            <a:ext cx="16625059" cy="5035579"/>
          </a:xfrm>
          <a:prstGeom prst="rect">
            <a:avLst/>
          </a:prstGeom>
        </p:spPr>
      </p:pic>
      <p:sp>
        <p:nvSpPr>
          <p:cNvPr id="7" name="Rectangle: Rounded Corners 6">
            <a:extLst>
              <a:ext uri="{FF2B5EF4-FFF2-40B4-BE49-F238E27FC236}">
                <a16:creationId xmlns:a16="http://schemas.microsoft.com/office/drawing/2014/main" id="{36EC6521-B387-49AC-A147-A7E529791473}"/>
              </a:ext>
            </a:extLst>
          </p:cNvPr>
          <p:cNvSpPr/>
          <p:nvPr/>
        </p:nvSpPr>
        <p:spPr>
          <a:xfrm>
            <a:off x="318042" y="2946724"/>
            <a:ext cx="3004278" cy="53334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
        <p:nvSpPr>
          <p:cNvPr id="5" name="Rectangle 4">
            <a:extLst>
              <a:ext uri="{FF2B5EF4-FFF2-40B4-BE49-F238E27FC236}">
                <a16:creationId xmlns:a16="http://schemas.microsoft.com/office/drawing/2014/main" id="{B59DCF67-C0C3-DE88-7FC6-0DAB40C2EE72}"/>
              </a:ext>
            </a:extLst>
          </p:cNvPr>
          <p:cNvSpPr/>
          <p:nvPr/>
        </p:nvSpPr>
        <p:spPr>
          <a:xfrm>
            <a:off x="318042" y="5883331"/>
            <a:ext cx="16780555" cy="1754326"/>
          </a:xfrm>
          <a:prstGeom prst="rect">
            <a:avLst/>
          </a:prstGeom>
          <a:solidFill>
            <a:schemeClr val="accent1"/>
          </a:solid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Do not submit a paper form if submitting online.</a:t>
            </a:r>
          </a:p>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Detachments have access to online reports.</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Picture 3">
            <a:extLst>
              <a:ext uri="{FF2B5EF4-FFF2-40B4-BE49-F238E27FC236}">
                <a16:creationId xmlns:a16="http://schemas.microsoft.com/office/drawing/2014/main" id="{2EF46674-3753-4F68-56C2-BFB7A75CB5BE}"/>
              </a:ext>
            </a:extLst>
          </p:cNvPr>
          <p:cNvPicPr>
            <a:picLocks noChangeAspect="1"/>
          </p:cNvPicPr>
          <p:nvPr/>
        </p:nvPicPr>
        <p:blipFill>
          <a:blip r:embed="rId5"/>
          <a:stretch>
            <a:fillRect/>
          </a:stretch>
        </p:blipFill>
        <p:spPr>
          <a:xfrm>
            <a:off x="4110899" y="3213393"/>
            <a:ext cx="7354586" cy="2159679"/>
          </a:xfrm>
          <a:prstGeom prst="rect">
            <a:avLst/>
          </a:prstGeom>
        </p:spPr>
      </p:pic>
      <p:pic>
        <p:nvPicPr>
          <p:cNvPr id="8" name="Picture 7">
            <a:extLst>
              <a:ext uri="{FF2B5EF4-FFF2-40B4-BE49-F238E27FC236}">
                <a16:creationId xmlns:a16="http://schemas.microsoft.com/office/drawing/2014/main" id="{F7DD2704-615E-A451-2038-63FBDE1DA103}"/>
              </a:ext>
            </a:extLst>
          </p:cNvPr>
          <p:cNvPicPr>
            <a:picLocks noChangeAspect="1"/>
          </p:cNvPicPr>
          <p:nvPr/>
        </p:nvPicPr>
        <p:blipFill>
          <a:blip r:embed="rId6"/>
          <a:stretch>
            <a:fillRect/>
          </a:stretch>
        </p:blipFill>
        <p:spPr>
          <a:xfrm>
            <a:off x="10546080" y="3166512"/>
            <a:ext cx="7880942" cy="2176080"/>
          </a:xfrm>
          <a:prstGeom prst="rect">
            <a:avLst/>
          </a:prstGeom>
        </p:spPr>
      </p:pic>
      <p:sp>
        <p:nvSpPr>
          <p:cNvPr id="13" name="Oval 12">
            <a:extLst>
              <a:ext uri="{FF2B5EF4-FFF2-40B4-BE49-F238E27FC236}">
                <a16:creationId xmlns:a16="http://schemas.microsoft.com/office/drawing/2014/main" id="{97CA2199-ED61-4C18-BD1A-18D29A6E742E}"/>
              </a:ext>
            </a:extLst>
          </p:cNvPr>
          <p:cNvSpPr/>
          <p:nvPr/>
        </p:nvSpPr>
        <p:spPr>
          <a:xfrm>
            <a:off x="10546080" y="2733616"/>
            <a:ext cx="4023359" cy="258456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ln w="38100">
                <a:solidFill>
                  <a:schemeClr val="tx1"/>
                </a:solidFill>
              </a:ln>
            </a:endParaRPr>
          </a:p>
        </p:txBody>
      </p:sp>
      <p:sp>
        <p:nvSpPr>
          <p:cNvPr id="25" name="Arrow: Right 24">
            <a:extLst>
              <a:ext uri="{FF2B5EF4-FFF2-40B4-BE49-F238E27FC236}">
                <a16:creationId xmlns:a16="http://schemas.microsoft.com/office/drawing/2014/main" id="{DA8060E1-598C-DD4C-1274-13EB71DF08D2}"/>
              </a:ext>
            </a:extLst>
          </p:cNvPr>
          <p:cNvSpPr/>
          <p:nvPr/>
        </p:nvSpPr>
        <p:spPr>
          <a:xfrm rot="10800000" flipV="1">
            <a:off x="16449658" y="4041309"/>
            <a:ext cx="539211" cy="459395"/>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10058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1000"/>
                                        <p:tgtEl>
                                          <p:spTgt spid="1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1000"/>
                                        <p:tgtEl>
                                          <p:spTgt spid="25"/>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13"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DE8D4-CC5D-9E0E-5122-004F84836ED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11A3561-32E0-BF15-927E-C84C95CCF566}"/>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4498F298-1FBD-28C6-ADA4-B135449A67AF}"/>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4" name="Picture 3">
            <a:extLst>
              <a:ext uri="{FF2B5EF4-FFF2-40B4-BE49-F238E27FC236}">
                <a16:creationId xmlns:a16="http://schemas.microsoft.com/office/drawing/2014/main" id="{A25EB01A-F624-1682-F021-26E9D01943C1}"/>
              </a:ext>
            </a:extLst>
          </p:cNvPr>
          <p:cNvPicPr>
            <a:picLocks noChangeAspect="1"/>
          </p:cNvPicPr>
          <p:nvPr/>
        </p:nvPicPr>
        <p:blipFill>
          <a:blip r:embed="rId6"/>
          <a:stretch>
            <a:fillRect/>
          </a:stretch>
        </p:blipFill>
        <p:spPr>
          <a:xfrm>
            <a:off x="4808298" y="2051406"/>
            <a:ext cx="5923870" cy="7564477"/>
          </a:xfrm>
          <a:prstGeom prst="rect">
            <a:avLst/>
          </a:prstGeom>
        </p:spPr>
      </p:pic>
      <p:pic>
        <p:nvPicPr>
          <p:cNvPr id="8" name="Picture 7">
            <a:extLst>
              <a:ext uri="{FF2B5EF4-FFF2-40B4-BE49-F238E27FC236}">
                <a16:creationId xmlns:a16="http://schemas.microsoft.com/office/drawing/2014/main" id="{81FF4753-8F79-1D3D-AFEA-A0CAA2DDE94D}"/>
              </a:ext>
            </a:extLst>
          </p:cNvPr>
          <p:cNvPicPr>
            <a:picLocks noChangeAspect="1"/>
          </p:cNvPicPr>
          <p:nvPr/>
        </p:nvPicPr>
        <p:blipFill>
          <a:blip r:embed="rId7"/>
          <a:stretch>
            <a:fillRect/>
          </a:stretch>
        </p:blipFill>
        <p:spPr>
          <a:xfrm>
            <a:off x="5008772" y="2524958"/>
            <a:ext cx="9072988" cy="4855757"/>
          </a:xfrm>
          <a:prstGeom prst="rect">
            <a:avLst/>
          </a:prstGeom>
          <a:ln w="76200">
            <a:solidFill>
              <a:srgbClr val="FFC000"/>
            </a:solidFill>
          </a:ln>
        </p:spPr>
      </p:pic>
      <p:sp>
        <p:nvSpPr>
          <p:cNvPr id="6" name="Rectangle: Rounded Corners 5">
            <a:extLst>
              <a:ext uri="{FF2B5EF4-FFF2-40B4-BE49-F238E27FC236}">
                <a16:creationId xmlns:a16="http://schemas.microsoft.com/office/drawing/2014/main" id="{D1D14D13-1BE1-CCDB-0B8C-75E93EF8296D}"/>
              </a:ext>
            </a:extLst>
          </p:cNvPr>
          <p:cNvSpPr/>
          <p:nvPr/>
        </p:nvSpPr>
        <p:spPr>
          <a:xfrm>
            <a:off x="5200798" y="3590516"/>
            <a:ext cx="3973682" cy="1133884"/>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2" name="Picture 1">
            <a:extLst>
              <a:ext uri="{FF2B5EF4-FFF2-40B4-BE49-F238E27FC236}">
                <a16:creationId xmlns:a16="http://schemas.microsoft.com/office/drawing/2014/main" id="{7DF4A981-1353-4E94-DBB6-9774AFE13A40}"/>
              </a:ext>
            </a:extLst>
          </p:cNvPr>
          <p:cNvPicPr>
            <a:picLocks noChangeAspect="1"/>
          </p:cNvPicPr>
          <p:nvPr/>
        </p:nvPicPr>
        <p:blipFill>
          <a:blip r:embed="rId8"/>
          <a:stretch>
            <a:fillRect/>
          </a:stretch>
        </p:blipFill>
        <p:spPr>
          <a:xfrm>
            <a:off x="5155406" y="1017933"/>
            <a:ext cx="4248150" cy="495300"/>
          </a:xfrm>
          <a:prstGeom prst="rect">
            <a:avLst/>
          </a:prstGeom>
        </p:spPr>
      </p:pic>
      <p:pic>
        <p:nvPicPr>
          <p:cNvPr id="9" name="Picture 8">
            <a:extLst>
              <a:ext uri="{FF2B5EF4-FFF2-40B4-BE49-F238E27FC236}">
                <a16:creationId xmlns:a16="http://schemas.microsoft.com/office/drawing/2014/main" id="{CECCD82A-FF8C-49F5-E84E-0642850B1592}"/>
              </a:ext>
            </a:extLst>
          </p:cNvPr>
          <p:cNvPicPr>
            <a:picLocks noChangeAspect="1"/>
          </p:cNvPicPr>
          <p:nvPr/>
        </p:nvPicPr>
        <p:blipFill>
          <a:blip r:embed="rId9"/>
          <a:stretch>
            <a:fillRect/>
          </a:stretch>
        </p:blipFill>
        <p:spPr>
          <a:xfrm>
            <a:off x="1905000" y="1162096"/>
            <a:ext cx="2830816" cy="8298808"/>
          </a:xfrm>
          <a:prstGeom prst="rect">
            <a:avLst/>
          </a:prstGeom>
        </p:spPr>
      </p:pic>
      <p:sp>
        <p:nvSpPr>
          <p:cNvPr id="10" name="Arrow: Right 9">
            <a:extLst>
              <a:ext uri="{FF2B5EF4-FFF2-40B4-BE49-F238E27FC236}">
                <a16:creationId xmlns:a16="http://schemas.microsoft.com/office/drawing/2014/main" id="{B49F0338-D4D1-E389-7CC8-28782F63F312}"/>
              </a:ext>
            </a:extLst>
          </p:cNvPr>
          <p:cNvSpPr/>
          <p:nvPr/>
        </p:nvSpPr>
        <p:spPr>
          <a:xfrm>
            <a:off x="1431131" y="4436745"/>
            <a:ext cx="60960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181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AE463-1540-994C-36EF-E721A9F0393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F8CF542-7C06-5EEB-0CBD-11696C767D05}"/>
              </a:ext>
            </a:extLst>
          </p:cNvPr>
          <p:cNvSpPr>
            <a:spLocks noGrp="1"/>
          </p:cNvSpPr>
          <p:nvPr>
            <p:ph type="body" sz="quarter" idx="10"/>
          </p:nvPr>
        </p:nvSpPr>
        <p:spPr/>
        <p:txBody>
          <a:bodyPr>
            <a:normAutofit lnSpcReduction="10000"/>
          </a:bodyPr>
          <a:lstStyle/>
          <a:p>
            <a:r>
              <a:rPr lang="en-US" dirty="0"/>
              <a:t>RENEWAL LETTERS</a:t>
            </a:r>
          </a:p>
        </p:txBody>
      </p:sp>
      <p:sp>
        <p:nvSpPr>
          <p:cNvPr id="22" name="TextBox 21">
            <a:extLst>
              <a:ext uri="{FF2B5EF4-FFF2-40B4-BE49-F238E27FC236}">
                <a16:creationId xmlns:a16="http://schemas.microsoft.com/office/drawing/2014/main" id="{86927B07-75CC-3669-823C-A75C3ABCE921}"/>
              </a:ext>
            </a:extLst>
          </p:cNvPr>
          <p:cNvSpPr txBox="1"/>
          <p:nvPr/>
        </p:nvSpPr>
        <p:spPr>
          <a:xfrm>
            <a:off x="5799025" y="322027"/>
            <a:ext cx="11377030" cy="954107"/>
          </a:xfrm>
          <a:prstGeom prst="rect">
            <a:avLst/>
          </a:prstGeom>
          <a:noFill/>
        </p:spPr>
        <p:txBody>
          <a:bodyPr wrap="square" rtlCol="0">
            <a:spAutoFit/>
          </a:bodyPr>
          <a:lstStyle/>
          <a:p>
            <a:pPr algn="l"/>
            <a:r>
              <a:rPr lang="en-US" sz="2800" b="1" dirty="0">
                <a:solidFill>
                  <a:schemeClr val="tx1"/>
                </a:solidFill>
              </a:rPr>
              <a:t>Pre-written custom letter inviting expired members to renew.  Create labels for your letter using the same filter criteria.</a:t>
            </a:r>
          </a:p>
        </p:txBody>
      </p:sp>
      <p:pic>
        <p:nvPicPr>
          <p:cNvPr id="5" name="Picture 4">
            <a:extLst>
              <a:ext uri="{FF2B5EF4-FFF2-40B4-BE49-F238E27FC236}">
                <a16:creationId xmlns:a16="http://schemas.microsoft.com/office/drawing/2014/main" id="{0A61C73D-C354-FB27-931D-1312805661E5}"/>
              </a:ext>
            </a:extLst>
          </p:cNvPr>
          <p:cNvPicPr>
            <a:picLocks noChangeAspect="1"/>
          </p:cNvPicPr>
          <p:nvPr/>
        </p:nvPicPr>
        <p:blipFill>
          <a:blip r:embed="rId3"/>
          <a:stretch>
            <a:fillRect/>
          </a:stretch>
        </p:blipFill>
        <p:spPr>
          <a:xfrm>
            <a:off x="750094" y="1842836"/>
            <a:ext cx="15563373" cy="3883179"/>
          </a:xfrm>
          <a:prstGeom prst="rect">
            <a:avLst/>
          </a:prstGeom>
        </p:spPr>
      </p:pic>
      <p:pic>
        <p:nvPicPr>
          <p:cNvPr id="9" name="Picture 8">
            <a:extLst>
              <a:ext uri="{FF2B5EF4-FFF2-40B4-BE49-F238E27FC236}">
                <a16:creationId xmlns:a16="http://schemas.microsoft.com/office/drawing/2014/main" id="{EF21FD81-23C9-9B61-6B77-EA2C7B594F20}"/>
              </a:ext>
            </a:extLst>
          </p:cNvPr>
          <p:cNvPicPr>
            <a:picLocks noChangeAspect="1"/>
          </p:cNvPicPr>
          <p:nvPr/>
        </p:nvPicPr>
        <p:blipFill>
          <a:blip r:embed="rId4"/>
          <a:stretch>
            <a:fillRect/>
          </a:stretch>
        </p:blipFill>
        <p:spPr>
          <a:xfrm>
            <a:off x="649109" y="4142845"/>
            <a:ext cx="16042043" cy="1551085"/>
          </a:xfrm>
          <a:prstGeom prst="rect">
            <a:avLst/>
          </a:prstGeom>
        </p:spPr>
      </p:pic>
      <p:pic>
        <p:nvPicPr>
          <p:cNvPr id="3" name="Picture 2">
            <a:extLst>
              <a:ext uri="{FF2B5EF4-FFF2-40B4-BE49-F238E27FC236}">
                <a16:creationId xmlns:a16="http://schemas.microsoft.com/office/drawing/2014/main" id="{F0019FD8-6F53-9734-AF41-57E254A063B2}"/>
              </a:ext>
            </a:extLst>
          </p:cNvPr>
          <p:cNvPicPr>
            <a:picLocks noChangeAspect="1"/>
          </p:cNvPicPr>
          <p:nvPr/>
        </p:nvPicPr>
        <p:blipFill>
          <a:blip r:embed="rId5"/>
          <a:stretch>
            <a:fillRect/>
          </a:stretch>
        </p:blipFill>
        <p:spPr>
          <a:xfrm>
            <a:off x="56989" y="4301439"/>
            <a:ext cx="17226284" cy="1551085"/>
          </a:xfrm>
          <a:prstGeom prst="rect">
            <a:avLst/>
          </a:prstGeom>
        </p:spPr>
      </p:pic>
      <p:sp>
        <p:nvSpPr>
          <p:cNvPr id="13" name="Oval 12">
            <a:extLst>
              <a:ext uri="{FF2B5EF4-FFF2-40B4-BE49-F238E27FC236}">
                <a16:creationId xmlns:a16="http://schemas.microsoft.com/office/drawing/2014/main" id="{710CDA08-7330-1B8C-DE90-4EF840B45C36}"/>
              </a:ext>
            </a:extLst>
          </p:cNvPr>
          <p:cNvSpPr/>
          <p:nvPr/>
        </p:nvSpPr>
        <p:spPr>
          <a:xfrm>
            <a:off x="15429243" y="4388008"/>
            <a:ext cx="1746812" cy="1060757"/>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397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AC58BEA-1CC9-12F0-D111-FEEDF7BEF29F}"/>
              </a:ext>
            </a:extLst>
          </p:cNvPr>
          <p:cNvGrpSpPr/>
          <p:nvPr/>
        </p:nvGrpSpPr>
        <p:grpSpPr>
          <a:xfrm>
            <a:off x="2322008" y="122872"/>
            <a:ext cx="13039725" cy="11600789"/>
            <a:chOff x="2150268" y="138112"/>
            <a:chExt cx="13039725" cy="11600789"/>
          </a:xfrm>
        </p:grpSpPr>
        <p:pic>
          <p:nvPicPr>
            <p:cNvPr id="6" name="Picture 5">
              <a:extLst>
                <a:ext uri="{FF2B5EF4-FFF2-40B4-BE49-F238E27FC236}">
                  <a16:creationId xmlns:a16="http://schemas.microsoft.com/office/drawing/2014/main" id="{452A9A6D-E773-670E-54B1-8113A7DC582C}"/>
                </a:ext>
              </a:extLst>
            </p:cNvPr>
            <p:cNvPicPr>
              <a:picLocks noChangeAspect="1"/>
            </p:cNvPicPr>
            <p:nvPr/>
          </p:nvPicPr>
          <p:blipFill>
            <a:blip r:embed="rId4"/>
            <a:stretch>
              <a:fillRect/>
            </a:stretch>
          </p:blipFill>
          <p:spPr>
            <a:xfrm>
              <a:off x="2150268" y="138112"/>
              <a:ext cx="13039725" cy="6772275"/>
            </a:xfrm>
            <a:prstGeom prst="rect">
              <a:avLst/>
            </a:prstGeom>
          </p:spPr>
        </p:pic>
        <p:pic>
          <p:nvPicPr>
            <p:cNvPr id="12" name="Picture 11">
              <a:extLst>
                <a:ext uri="{FF2B5EF4-FFF2-40B4-BE49-F238E27FC236}">
                  <a16:creationId xmlns:a16="http://schemas.microsoft.com/office/drawing/2014/main" id="{50E54E73-E373-15A0-B513-8091F436DA73}"/>
                </a:ext>
              </a:extLst>
            </p:cNvPr>
            <p:cNvPicPr>
              <a:picLocks noChangeAspect="1"/>
            </p:cNvPicPr>
            <p:nvPr/>
          </p:nvPicPr>
          <p:blipFill>
            <a:blip r:embed="rId5"/>
            <a:stretch>
              <a:fillRect/>
            </a:stretch>
          </p:blipFill>
          <p:spPr>
            <a:xfrm>
              <a:off x="2278370" y="3660860"/>
              <a:ext cx="12911623" cy="8078041"/>
            </a:xfrm>
            <a:prstGeom prst="rect">
              <a:avLst/>
            </a:prstGeom>
          </p:spPr>
        </p:pic>
      </p:grpSp>
      <p:pic>
        <p:nvPicPr>
          <p:cNvPr id="4" name="Picture 3">
            <a:extLst>
              <a:ext uri="{FF2B5EF4-FFF2-40B4-BE49-F238E27FC236}">
                <a16:creationId xmlns:a16="http://schemas.microsoft.com/office/drawing/2014/main" id="{EE93C47A-3EEE-9AD6-1A8F-A356CC3FA9EE}"/>
              </a:ext>
            </a:extLst>
          </p:cNvPr>
          <p:cNvPicPr>
            <a:picLocks noChangeAspect="1"/>
          </p:cNvPicPr>
          <p:nvPr/>
        </p:nvPicPr>
        <p:blipFill>
          <a:blip r:embed="rId6"/>
          <a:stretch>
            <a:fillRect/>
          </a:stretch>
        </p:blipFill>
        <p:spPr>
          <a:xfrm>
            <a:off x="2169608" y="1863696"/>
            <a:ext cx="13787194" cy="1241423"/>
          </a:xfrm>
          <a:prstGeom prst="rect">
            <a:avLst/>
          </a:prstGeom>
        </p:spPr>
      </p:pic>
      <p:grpSp>
        <p:nvGrpSpPr>
          <p:cNvPr id="16" name="Group 15">
            <a:extLst>
              <a:ext uri="{FF2B5EF4-FFF2-40B4-BE49-F238E27FC236}">
                <a16:creationId xmlns:a16="http://schemas.microsoft.com/office/drawing/2014/main" id="{527E3193-2DEE-4E66-5AD0-8BF137C200C2}"/>
              </a:ext>
            </a:extLst>
          </p:cNvPr>
          <p:cNvGrpSpPr/>
          <p:nvPr/>
        </p:nvGrpSpPr>
        <p:grpSpPr>
          <a:xfrm>
            <a:off x="7745731" y="1638122"/>
            <a:ext cx="4093577" cy="3741772"/>
            <a:chOff x="2853445" y="596603"/>
            <a:chExt cx="2041853" cy="2684257"/>
          </a:xfrm>
        </p:grpSpPr>
        <p:cxnSp>
          <p:nvCxnSpPr>
            <p:cNvPr id="5" name="Straight Arrow Connector 4">
              <a:extLst>
                <a:ext uri="{FF2B5EF4-FFF2-40B4-BE49-F238E27FC236}">
                  <a16:creationId xmlns:a16="http://schemas.microsoft.com/office/drawing/2014/main" id="{D9D87392-7D96-C146-D099-7AA9DD596935}"/>
                </a:ext>
              </a:extLst>
            </p:cNvPr>
            <p:cNvCxnSpPr>
              <a:cxnSpLocks/>
              <a:stCxn id="3" idx="5"/>
            </p:cNvCxnSpPr>
            <p:nvPr/>
          </p:nvCxnSpPr>
          <p:spPr>
            <a:xfrm flipV="1">
              <a:off x="3307906" y="1810813"/>
              <a:ext cx="453525" cy="19489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7523D56F-4BDA-26C8-3E37-6B693D528631}"/>
                </a:ext>
              </a:extLst>
            </p:cNvPr>
            <p:cNvPicPr>
              <a:picLocks noChangeAspect="1"/>
            </p:cNvPicPr>
            <p:nvPr/>
          </p:nvPicPr>
          <p:blipFill>
            <a:blip r:embed="rId7"/>
            <a:stretch>
              <a:fillRect/>
            </a:stretch>
          </p:blipFill>
          <p:spPr>
            <a:xfrm>
              <a:off x="3761431" y="596603"/>
              <a:ext cx="1133867" cy="2684257"/>
            </a:xfrm>
            <a:prstGeom prst="rect">
              <a:avLst/>
            </a:prstGeom>
            <a:ln>
              <a:solidFill>
                <a:srgbClr val="FF0000"/>
              </a:solidFill>
            </a:ln>
          </p:spPr>
        </p:pic>
        <p:sp>
          <p:nvSpPr>
            <p:cNvPr id="3" name="Oval 2">
              <a:extLst>
                <a:ext uri="{FF2B5EF4-FFF2-40B4-BE49-F238E27FC236}">
                  <a16:creationId xmlns:a16="http://schemas.microsoft.com/office/drawing/2014/main" id="{F6E12B8E-C8AA-EADC-D219-E07C9DE782B8}"/>
                </a:ext>
              </a:extLst>
            </p:cNvPr>
            <p:cNvSpPr/>
            <p:nvPr/>
          </p:nvSpPr>
          <p:spPr>
            <a:xfrm>
              <a:off x="2853445" y="1608595"/>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grpSp>
    </p:spTree>
    <p:custDataLst>
      <p:tags r:id="rId1"/>
    </p:custDataLst>
    <p:extLst>
      <p:ext uri="{BB962C8B-B14F-4D97-AF65-F5344CB8AC3E}">
        <p14:creationId xmlns:p14="http://schemas.microsoft.com/office/powerpoint/2010/main" val="222773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07AA220-04E1-DD63-9A89-D246AAC4A383}"/>
              </a:ext>
            </a:extLst>
          </p:cNvPr>
          <p:cNvGrpSpPr/>
          <p:nvPr/>
        </p:nvGrpSpPr>
        <p:grpSpPr>
          <a:xfrm>
            <a:off x="1185105" y="238125"/>
            <a:ext cx="9239250" cy="11210925"/>
            <a:chOff x="1185105" y="238125"/>
            <a:chExt cx="9239250" cy="11210925"/>
          </a:xfrm>
        </p:grpSpPr>
        <p:pic>
          <p:nvPicPr>
            <p:cNvPr id="3" name="Picture 2">
              <a:extLst>
                <a:ext uri="{FF2B5EF4-FFF2-40B4-BE49-F238E27FC236}">
                  <a16:creationId xmlns:a16="http://schemas.microsoft.com/office/drawing/2014/main" id="{C367E2A4-42F6-469B-174F-D9E6A9DE4557}"/>
                </a:ext>
              </a:extLst>
            </p:cNvPr>
            <p:cNvPicPr>
              <a:picLocks noChangeAspect="1"/>
            </p:cNvPicPr>
            <p:nvPr/>
          </p:nvPicPr>
          <p:blipFill>
            <a:blip r:embed="rId4"/>
            <a:stretch>
              <a:fillRect/>
            </a:stretch>
          </p:blipFill>
          <p:spPr>
            <a:xfrm>
              <a:off x="1185105" y="238125"/>
              <a:ext cx="9239250" cy="5695950"/>
            </a:xfrm>
            <a:prstGeom prst="rect">
              <a:avLst/>
            </a:prstGeom>
          </p:spPr>
        </p:pic>
        <p:pic>
          <p:nvPicPr>
            <p:cNvPr id="5" name="Picture 4">
              <a:extLst>
                <a:ext uri="{FF2B5EF4-FFF2-40B4-BE49-F238E27FC236}">
                  <a16:creationId xmlns:a16="http://schemas.microsoft.com/office/drawing/2014/main" id="{B0C4BD50-B503-ECCE-900A-4CBC83514746}"/>
                </a:ext>
              </a:extLst>
            </p:cNvPr>
            <p:cNvPicPr>
              <a:picLocks noChangeAspect="1"/>
            </p:cNvPicPr>
            <p:nvPr/>
          </p:nvPicPr>
          <p:blipFill>
            <a:blip r:embed="rId5"/>
            <a:stretch>
              <a:fillRect/>
            </a:stretch>
          </p:blipFill>
          <p:spPr>
            <a:xfrm>
              <a:off x="1185105" y="5934075"/>
              <a:ext cx="9001125" cy="5514975"/>
            </a:xfrm>
            <a:prstGeom prst="rect">
              <a:avLst/>
            </a:prstGeom>
          </p:spPr>
        </p:pic>
      </p:grpSp>
      <p:pic>
        <p:nvPicPr>
          <p:cNvPr id="9" name="Picture 8">
            <a:extLst>
              <a:ext uri="{FF2B5EF4-FFF2-40B4-BE49-F238E27FC236}">
                <a16:creationId xmlns:a16="http://schemas.microsoft.com/office/drawing/2014/main" id="{429367C2-E329-A567-9D54-CC03D6975C80}"/>
              </a:ext>
            </a:extLst>
          </p:cNvPr>
          <p:cNvPicPr>
            <a:picLocks noChangeAspect="1"/>
          </p:cNvPicPr>
          <p:nvPr/>
        </p:nvPicPr>
        <p:blipFill>
          <a:blip r:embed="rId6"/>
          <a:stretch>
            <a:fillRect/>
          </a:stretch>
        </p:blipFill>
        <p:spPr>
          <a:xfrm>
            <a:off x="6003130" y="3267075"/>
            <a:ext cx="10716169" cy="3219450"/>
          </a:xfrm>
          <a:prstGeom prst="rect">
            <a:avLst/>
          </a:prstGeom>
          <a:ln w="57150">
            <a:solidFill>
              <a:schemeClr val="accent1"/>
            </a:solidFill>
          </a:ln>
        </p:spPr>
      </p:pic>
    </p:spTree>
    <p:custDataLst>
      <p:tags r:id="rId1"/>
    </p:custDataLst>
    <p:extLst>
      <p:ext uri="{BB962C8B-B14F-4D97-AF65-F5344CB8AC3E}">
        <p14:creationId xmlns:p14="http://schemas.microsoft.com/office/powerpoint/2010/main" val="310765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B96B0-0503-BE94-D50B-205AFDFAE1E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A858075-525F-C75F-C294-F6143D0B0EAF}"/>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C28FEE17-E032-B508-4881-1E5A25B2C9F3}"/>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8" name="Picture 7">
            <a:extLst>
              <a:ext uri="{FF2B5EF4-FFF2-40B4-BE49-F238E27FC236}">
                <a16:creationId xmlns:a16="http://schemas.microsoft.com/office/drawing/2014/main" id="{C2CE9291-8911-88BA-7158-36F11BE992CF}"/>
              </a:ext>
            </a:extLst>
          </p:cNvPr>
          <p:cNvPicPr>
            <a:picLocks noChangeAspect="1"/>
          </p:cNvPicPr>
          <p:nvPr/>
        </p:nvPicPr>
        <p:blipFill>
          <a:blip r:embed="rId6"/>
          <a:stretch>
            <a:fillRect/>
          </a:stretch>
        </p:blipFill>
        <p:spPr>
          <a:xfrm>
            <a:off x="4808298" y="2051406"/>
            <a:ext cx="5923870" cy="7564477"/>
          </a:xfrm>
          <a:prstGeom prst="rect">
            <a:avLst/>
          </a:prstGeom>
        </p:spPr>
      </p:pic>
      <p:pic>
        <p:nvPicPr>
          <p:cNvPr id="2" name="Picture 1">
            <a:extLst>
              <a:ext uri="{FF2B5EF4-FFF2-40B4-BE49-F238E27FC236}">
                <a16:creationId xmlns:a16="http://schemas.microsoft.com/office/drawing/2014/main" id="{A2998E05-B4A4-E326-7467-A9F7B88F642E}"/>
              </a:ext>
            </a:extLst>
          </p:cNvPr>
          <p:cNvPicPr>
            <a:picLocks noChangeAspect="1"/>
          </p:cNvPicPr>
          <p:nvPr/>
        </p:nvPicPr>
        <p:blipFill>
          <a:blip r:embed="rId7"/>
          <a:stretch>
            <a:fillRect/>
          </a:stretch>
        </p:blipFill>
        <p:spPr>
          <a:xfrm>
            <a:off x="5008772" y="2524958"/>
            <a:ext cx="9072988" cy="4855757"/>
          </a:xfrm>
          <a:prstGeom prst="rect">
            <a:avLst/>
          </a:prstGeom>
          <a:ln w="76200">
            <a:solidFill>
              <a:srgbClr val="FFC000"/>
            </a:solidFill>
          </a:ln>
        </p:spPr>
      </p:pic>
      <p:sp>
        <p:nvSpPr>
          <p:cNvPr id="6" name="Rectangle: Rounded Corners 5">
            <a:extLst>
              <a:ext uri="{FF2B5EF4-FFF2-40B4-BE49-F238E27FC236}">
                <a16:creationId xmlns:a16="http://schemas.microsoft.com/office/drawing/2014/main" id="{6013E7C0-4F26-44E8-C9F5-0C54C9E6A3BA}"/>
              </a:ext>
            </a:extLst>
          </p:cNvPr>
          <p:cNvSpPr/>
          <p:nvPr/>
        </p:nvSpPr>
        <p:spPr>
          <a:xfrm>
            <a:off x="5155407" y="4232928"/>
            <a:ext cx="3973354" cy="59815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4" name="Picture 3">
            <a:extLst>
              <a:ext uri="{FF2B5EF4-FFF2-40B4-BE49-F238E27FC236}">
                <a16:creationId xmlns:a16="http://schemas.microsoft.com/office/drawing/2014/main" id="{484A08B9-74F3-38D6-4E90-C08A58E188FC}"/>
              </a:ext>
            </a:extLst>
          </p:cNvPr>
          <p:cNvPicPr>
            <a:picLocks noChangeAspect="1"/>
          </p:cNvPicPr>
          <p:nvPr/>
        </p:nvPicPr>
        <p:blipFill>
          <a:blip r:embed="rId8"/>
          <a:stretch>
            <a:fillRect/>
          </a:stretch>
        </p:blipFill>
        <p:spPr>
          <a:xfrm>
            <a:off x="5155406" y="1017933"/>
            <a:ext cx="4248150" cy="495300"/>
          </a:xfrm>
          <a:prstGeom prst="rect">
            <a:avLst/>
          </a:prstGeom>
        </p:spPr>
      </p:pic>
      <p:pic>
        <p:nvPicPr>
          <p:cNvPr id="7" name="Picture 6">
            <a:extLst>
              <a:ext uri="{FF2B5EF4-FFF2-40B4-BE49-F238E27FC236}">
                <a16:creationId xmlns:a16="http://schemas.microsoft.com/office/drawing/2014/main" id="{570FA980-F72D-B125-CD58-E75D8FD332BE}"/>
              </a:ext>
            </a:extLst>
          </p:cNvPr>
          <p:cNvPicPr>
            <a:picLocks noChangeAspect="1"/>
          </p:cNvPicPr>
          <p:nvPr/>
        </p:nvPicPr>
        <p:blipFill>
          <a:blip r:embed="rId9"/>
          <a:stretch>
            <a:fillRect/>
          </a:stretch>
        </p:blipFill>
        <p:spPr>
          <a:xfrm>
            <a:off x="1905000" y="1162096"/>
            <a:ext cx="2830816" cy="8298808"/>
          </a:xfrm>
          <a:prstGeom prst="rect">
            <a:avLst/>
          </a:prstGeom>
        </p:spPr>
      </p:pic>
      <p:sp>
        <p:nvSpPr>
          <p:cNvPr id="9" name="Arrow: Right 8">
            <a:extLst>
              <a:ext uri="{FF2B5EF4-FFF2-40B4-BE49-F238E27FC236}">
                <a16:creationId xmlns:a16="http://schemas.microsoft.com/office/drawing/2014/main" id="{0628CC21-EF67-F3AC-F3D7-6D825C47042C}"/>
              </a:ext>
            </a:extLst>
          </p:cNvPr>
          <p:cNvSpPr/>
          <p:nvPr/>
        </p:nvSpPr>
        <p:spPr>
          <a:xfrm>
            <a:off x="1431131" y="4436745"/>
            <a:ext cx="60960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3769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A7B5A-6303-6A96-05AA-6F4DC9719C8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8684922-999C-0251-8BEF-470FE1C71EE9}"/>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AD5DE8C5-BB72-5F73-7FED-A0B91EA63D1D}"/>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6" name="Picture 5">
            <a:extLst>
              <a:ext uri="{FF2B5EF4-FFF2-40B4-BE49-F238E27FC236}">
                <a16:creationId xmlns:a16="http://schemas.microsoft.com/office/drawing/2014/main" id="{709CDC25-E061-733D-2855-3179A58BD1E3}"/>
              </a:ext>
            </a:extLst>
          </p:cNvPr>
          <p:cNvPicPr>
            <a:picLocks noChangeAspect="1"/>
          </p:cNvPicPr>
          <p:nvPr/>
        </p:nvPicPr>
        <p:blipFill>
          <a:blip r:embed="rId6"/>
          <a:stretch>
            <a:fillRect/>
          </a:stretch>
        </p:blipFill>
        <p:spPr>
          <a:xfrm>
            <a:off x="4808298" y="2051406"/>
            <a:ext cx="5923870" cy="7564477"/>
          </a:xfrm>
          <a:prstGeom prst="rect">
            <a:avLst/>
          </a:prstGeom>
        </p:spPr>
      </p:pic>
      <p:pic>
        <p:nvPicPr>
          <p:cNvPr id="8" name="Picture 7">
            <a:extLst>
              <a:ext uri="{FF2B5EF4-FFF2-40B4-BE49-F238E27FC236}">
                <a16:creationId xmlns:a16="http://schemas.microsoft.com/office/drawing/2014/main" id="{DB3D36A2-EB15-05F4-8596-71B0CE32DAD2}"/>
              </a:ext>
            </a:extLst>
          </p:cNvPr>
          <p:cNvPicPr>
            <a:picLocks noChangeAspect="1"/>
          </p:cNvPicPr>
          <p:nvPr/>
        </p:nvPicPr>
        <p:blipFill>
          <a:blip r:embed="rId7"/>
          <a:stretch>
            <a:fillRect/>
          </a:stretch>
        </p:blipFill>
        <p:spPr>
          <a:xfrm>
            <a:off x="5008772" y="2524958"/>
            <a:ext cx="9072988" cy="4855757"/>
          </a:xfrm>
          <a:prstGeom prst="rect">
            <a:avLst/>
          </a:prstGeom>
          <a:ln w="76200">
            <a:solidFill>
              <a:srgbClr val="FFC000"/>
            </a:solidFill>
          </a:ln>
        </p:spPr>
      </p:pic>
      <p:sp>
        <p:nvSpPr>
          <p:cNvPr id="2" name="Rectangle: Rounded Corners 1">
            <a:extLst>
              <a:ext uri="{FF2B5EF4-FFF2-40B4-BE49-F238E27FC236}">
                <a16:creationId xmlns:a16="http://schemas.microsoft.com/office/drawing/2014/main" id="{03CDFB2C-0B92-F952-1619-C12F237BC767}"/>
              </a:ext>
            </a:extLst>
          </p:cNvPr>
          <p:cNvSpPr/>
          <p:nvPr/>
        </p:nvSpPr>
        <p:spPr>
          <a:xfrm>
            <a:off x="5155406" y="4751572"/>
            <a:ext cx="8649129" cy="258288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4" name="Picture 3">
            <a:extLst>
              <a:ext uri="{FF2B5EF4-FFF2-40B4-BE49-F238E27FC236}">
                <a16:creationId xmlns:a16="http://schemas.microsoft.com/office/drawing/2014/main" id="{E1B0836D-8C52-C489-A3AE-7F30B69359C7}"/>
              </a:ext>
            </a:extLst>
          </p:cNvPr>
          <p:cNvPicPr>
            <a:picLocks noChangeAspect="1"/>
          </p:cNvPicPr>
          <p:nvPr/>
        </p:nvPicPr>
        <p:blipFill>
          <a:blip r:embed="rId8"/>
          <a:stretch>
            <a:fillRect/>
          </a:stretch>
        </p:blipFill>
        <p:spPr>
          <a:xfrm>
            <a:off x="5155406" y="1017933"/>
            <a:ext cx="4248150" cy="495300"/>
          </a:xfrm>
          <a:prstGeom prst="rect">
            <a:avLst/>
          </a:prstGeom>
        </p:spPr>
      </p:pic>
      <p:sp>
        <p:nvSpPr>
          <p:cNvPr id="7" name="Rectangle 6">
            <a:extLst>
              <a:ext uri="{FF2B5EF4-FFF2-40B4-BE49-F238E27FC236}">
                <a16:creationId xmlns:a16="http://schemas.microsoft.com/office/drawing/2014/main" id="{A2BAFD87-FA30-D4B6-3300-8AFAEB567B69}"/>
              </a:ext>
            </a:extLst>
          </p:cNvPr>
          <p:cNvSpPr/>
          <p:nvPr/>
        </p:nvSpPr>
        <p:spPr>
          <a:xfrm>
            <a:off x="9102526" y="3780261"/>
            <a:ext cx="4046301"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Legion Only</a:t>
            </a:r>
          </a:p>
        </p:txBody>
      </p:sp>
      <p:pic>
        <p:nvPicPr>
          <p:cNvPr id="9" name="Picture 8">
            <a:extLst>
              <a:ext uri="{FF2B5EF4-FFF2-40B4-BE49-F238E27FC236}">
                <a16:creationId xmlns:a16="http://schemas.microsoft.com/office/drawing/2014/main" id="{A866C929-6848-4965-DDF4-EE891E04C302}"/>
              </a:ext>
            </a:extLst>
          </p:cNvPr>
          <p:cNvPicPr>
            <a:picLocks noChangeAspect="1"/>
          </p:cNvPicPr>
          <p:nvPr/>
        </p:nvPicPr>
        <p:blipFill>
          <a:blip r:embed="rId9"/>
          <a:stretch>
            <a:fillRect/>
          </a:stretch>
        </p:blipFill>
        <p:spPr>
          <a:xfrm>
            <a:off x="1905000" y="1162096"/>
            <a:ext cx="2830816" cy="8298808"/>
          </a:xfrm>
          <a:prstGeom prst="rect">
            <a:avLst/>
          </a:prstGeom>
        </p:spPr>
      </p:pic>
      <p:sp>
        <p:nvSpPr>
          <p:cNvPr id="10" name="Arrow: Right 9">
            <a:extLst>
              <a:ext uri="{FF2B5EF4-FFF2-40B4-BE49-F238E27FC236}">
                <a16:creationId xmlns:a16="http://schemas.microsoft.com/office/drawing/2014/main" id="{7EF2D9C5-6BE5-0F58-85F4-A4D77D723ED3}"/>
              </a:ext>
            </a:extLst>
          </p:cNvPr>
          <p:cNvSpPr/>
          <p:nvPr/>
        </p:nvSpPr>
        <p:spPr>
          <a:xfrm>
            <a:off x="1431131" y="4436745"/>
            <a:ext cx="60960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0687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C696D-2653-E8F0-87AE-E9F265C1D94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8662812-452F-9372-620C-92F56C461E96}"/>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ACB9AF48-8205-07F6-F13A-97B54521E48B}"/>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6" name="Picture 5">
            <a:extLst>
              <a:ext uri="{FF2B5EF4-FFF2-40B4-BE49-F238E27FC236}">
                <a16:creationId xmlns:a16="http://schemas.microsoft.com/office/drawing/2014/main" id="{FF2F7A99-F8F3-1168-F0E1-83B59D6D87CA}"/>
              </a:ext>
            </a:extLst>
          </p:cNvPr>
          <p:cNvPicPr>
            <a:picLocks noChangeAspect="1"/>
          </p:cNvPicPr>
          <p:nvPr/>
        </p:nvPicPr>
        <p:blipFill>
          <a:blip r:embed="rId6"/>
          <a:stretch>
            <a:fillRect/>
          </a:stretch>
        </p:blipFill>
        <p:spPr>
          <a:xfrm>
            <a:off x="4808298" y="2051406"/>
            <a:ext cx="5923870" cy="7564477"/>
          </a:xfrm>
          <a:prstGeom prst="rect">
            <a:avLst/>
          </a:prstGeom>
        </p:spPr>
      </p:pic>
      <p:pic>
        <p:nvPicPr>
          <p:cNvPr id="7" name="Picture 6">
            <a:extLst>
              <a:ext uri="{FF2B5EF4-FFF2-40B4-BE49-F238E27FC236}">
                <a16:creationId xmlns:a16="http://schemas.microsoft.com/office/drawing/2014/main" id="{71739D17-9AA1-B22B-E20F-5FB011AB8F4B}"/>
              </a:ext>
            </a:extLst>
          </p:cNvPr>
          <p:cNvPicPr>
            <a:picLocks noChangeAspect="1"/>
          </p:cNvPicPr>
          <p:nvPr/>
        </p:nvPicPr>
        <p:blipFill>
          <a:blip r:embed="rId6"/>
          <a:stretch>
            <a:fillRect/>
          </a:stretch>
        </p:blipFill>
        <p:spPr>
          <a:xfrm>
            <a:off x="4960698" y="2203806"/>
            <a:ext cx="5923870" cy="7564477"/>
          </a:xfrm>
          <a:prstGeom prst="rect">
            <a:avLst/>
          </a:prstGeom>
        </p:spPr>
      </p:pic>
      <p:pic>
        <p:nvPicPr>
          <p:cNvPr id="4" name="Picture 3">
            <a:extLst>
              <a:ext uri="{FF2B5EF4-FFF2-40B4-BE49-F238E27FC236}">
                <a16:creationId xmlns:a16="http://schemas.microsoft.com/office/drawing/2014/main" id="{BBB64220-4DE3-F0BA-52E0-AEA37187EA1F}"/>
              </a:ext>
            </a:extLst>
          </p:cNvPr>
          <p:cNvPicPr>
            <a:picLocks noChangeAspect="1"/>
          </p:cNvPicPr>
          <p:nvPr/>
        </p:nvPicPr>
        <p:blipFill>
          <a:blip r:embed="rId7"/>
          <a:stretch>
            <a:fillRect/>
          </a:stretch>
        </p:blipFill>
        <p:spPr>
          <a:xfrm>
            <a:off x="5155406" y="1017933"/>
            <a:ext cx="4248150" cy="495300"/>
          </a:xfrm>
          <a:prstGeom prst="rect">
            <a:avLst/>
          </a:prstGeom>
        </p:spPr>
      </p:pic>
      <p:pic>
        <p:nvPicPr>
          <p:cNvPr id="9" name="Picture 8">
            <a:extLst>
              <a:ext uri="{FF2B5EF4-FFF2-40B4-BE49-F238E27FC236}">
                <a16:creationId xmlns:a16="http://schemas.microsoft.com/office/drawing/2014/main" id="{F6F4126A-E554-7A65-53A1-3CE5E1DB308A}"/>
              </a:ext>
            </a:extLst>
          </p:cNvPr>
          <p:cNvPicPr>
            <a:picLocks noChangeAspect="1"/>
          </p:cNvPicPr>
          <p:nvPr/>
        </p:nvPicPr>
        <p:blipFill>
          <a:blip r:embed="rId8"/>
          <a:stretch>
            <a:fillRect/>
          </a:stretch>
        </p:blipFill>
        <p:spPr>
          <a:xfrm>
            <a:off x="5016641" y="2685162"/>
            <a:ext cx="9749043" cy="4864632"/>
          </a:xfrm>
          <a:prstGeom prst="rect">
            <a:avLst/>
          </a:prstGeom>
          <a:ln w="76200">
            <a:solidFill>
              <a:srgbClr val="FFC000"/>
            </a:solidFill>
          </a:ln>
        </p:spPr>
      </p:pic>
      <p:sp>
        <p:nvSpPr>
          <p:cNvPr id="2" name="Rectangle: Rounded Corners 1">
            <a:extLst>
              <a:ext uri="{FF2B5EF4-FFF2-40B4-BE49-F238E27FC236}">
                <a16:creationId xmlns:a16="http://schemas.microsoft.com/office/drawing/2014/main" id="{891DE3D3-DEB4-7176-C4BC-0AE91AEC784E}"/>
              </a:ext>
            </a:extLst>
          </p:cNvPr>
          <p:cNvSpPr/>
          <p:nvPr/>
        </p:nvSpPr>
        <p:spPr>
          <a:xfrm>
            <a:off x="5155407" y="3577431"/>
            <a:ext cx="4887754" cy="644049"/>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10" name="Picture 9">
            <a:extLst>
              <a:ext uri="{FF2B5EF4-FFF2-40B4-BE49-F238E27FC236}">
                <a16:creationId xmlns:a16="http://schemas.microsoft.com/office/drawing/2014/main" id="{426FF797-2F87-8112-3A2E-1F55C532E5FF}"/>
              </a:ext>
            </a:extLst>
          </p:cNvPr>
          <p:cNvPicPr>
            <a:picLocks noChangeAspect="1"/>
          </p:cNvPicPr>
          <p:nvPr/>
        </p:nvPicPr>
        <p:blipFill>
          <a:blip r:embed="rId9"/>
          <a:stretch>
            <a:fillRect/>
          </a:stretch>
        </p:blipFill>
        <p:spPr>
          <a:xfrm>
            <a:off x="1905000" y="1162096"/>
            <a:ext cx="2830816" cy="8298808"/>
          </a:xfrm>
          <a:prstGeom prst="rect">
            <a:avLst/>
          </a:prstGeom>
        </p:spPr>
      </p:pic>
      <p:sp>
        <p:nvSpPr>
          <p:cNvPr id="11" name="Arrow: Right 10">
            <a:extLst>
              <a:ext uri="{FF2B5EF4-FFF2-40B4-BE49-F238E27FC236}">
                <a16:creationId xmlns:a16="http://schemas.microsoft.com/office/drawing/2014/main" id="{B9E57C46-816E-9679-3A73-354D284CC6F1}"/>
              </a:ext>
            </a:extLst>
          </p:cNvPr>
          <p:cNvSpPr/>
          <p:nvPr/>
        </p:nvSpPr>
        <p:spPr>
          <a:xfrm>
            <a:off x="1431131" y="4436745"/>
            <a:ext cx="60960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9094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9D900-6054-2816-4923-14260F415BC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2CE28BB-29A5-F9C6-84FB-87D5F4A74DF3}"/>
              </a:ext>
            </a:extLst>
          </p:cNvPr>
          <p:cNvPicPr>
            <a:picLocks noChangeAspect="1"/>
          </p:cNvPicPr>
          <p:nvPr/>
        </p:nvPicPr>
        <p:blipFill>
          <a:blip r:embed="rId3"/>
          <a:stretch>
            <a:fillRect/>
          </a:stretch>
        </p:blipFill>
        <p:spPr>
          <a:xfrm>
            <a:off x="0" y="1657350"/>
            <a:ext cx="25135419" cy="6438899"/>
          </a:xfrm>
          <a:prstGeom prst="rect">
            <a:avLst/>
          </a:prstGeom>
        </p:spPr>
      </p:pic>
      <p:sp>
        <p:nvSpPr>
          <p:cNvPr id="6" name="Text Placeholder 5">
            <a:extLst>
              <a:ext uri="{FF2B5EF4-FFF2-40B4-BE49-F238E27FC236}">
                <a16:creationId xmlns:a16="http://schemas.microsoft.com/office/drawing/2014/main" id="{E2C9FB71-48DE-ABD3-DAC0-E7C59E05A218}"/>
              </a:ext>
            </a:extLst>
          </p:cNvPr>
          <p:cNvSpPr>
            <a:spLocks noGrp="1"/>
          </p:cNvSpPr>
          <p:nvPr>
            <p:ph type="body" sz="quarter" idx="10"/>
          </p:nvPr>
        </p:nvSpPr>
        <p:spPr/>
        <p:txBody>
          <a:bodyPr>
            <a:normAutofit lnSpcReduction="10000"/>
          </a:bodyPr>
          <a:lstStyle/>
          <a:p>
            <a:r>
              <a:rPr lang="en-US" dirty="0"/>
              <a:t>MYLEGION ACCESS</a:t>
            </a:r>
          </a:p>
        </p:txBody>
      </p:sp>
      <p:sp>
        <p:nvSpPr>
          <p:cNvPr id="22" name="TextBox 21">
            <a:extLst>
              <a:ext uri="{FF2B5EF4-FFF2-40B4-BE49-F238E27FC236}">
                <a16:creationId xmlns:a16="http://schemas.microsoft.com/office/drawing/2014/main" id="{953C7933-5280-B8B8-5F7F-2EBB64A20DF8}"/>
              </a:ext>
            </a:extLst>
          </p:cNvPr>
          <p:cNvSpPr txBox="1"/>
          <p:nvPr/>
        </p:nvSpPr>
        <p:spPr>
          <a:xfrm>
            <a:off x="5799026" y="322027"/>
            <a:ext cx="10919254" cy="954107"/>
          </a:xfrm>
          <a:prstGeom prst="rect">
            <a:avLst/>
          </a:prstGeom>
          <a:noFill/>
        </p:spPr>
        <p:txBody>
          <a:bodyPr wrap="square" rtlCol="0">
            <a:spAutoFit/>
          </a:bodyPr>
          <a:lstStyle/>
          <a:p>
            <a:pPr algn="l"/>
            <a:r>
              <a:rPr lang="en-US" sz="2800" b="1" dirty="0">
                <a:solidFill>
                  <a:schemeClr val="tx1"/>
                </a:solidFill>
              </a:rPr>
              <a:t>Monitor who has access to your group in MyLegion.  Adjutants and Commanders have access by default.</a:t>
            </a:r>
          </a:p>
        </p:txBody>
      </p:sp>
      <p:pic>
        <p:nvPicPr>
          <p:cNvPr id="5" name="Picture 4">
            <a:extLst>
              <a:ext uri="{FF2B5EF4-FFF2-40B4-BE49-F238E27FC236}">
                <a16:creationId xmlns:a16="http://schemas.microsoft.com/office/drawing/2014/main" id="{9C163A13-0ACD-D5CC-291F-8158E238B64B}"/>
              </a:ext>
            </a:extLst>
          </p:cNvPr>
          <p:cNvPicPr>
            <a:picLocks noChangeAspect="1"/>
          </p:cNvPicPr>
          <p:nvPr/>
        </p:nvPicPr>
        <p:blipFill>
          <a:blip r:embed="rId4"/>
          <a:stretch>
            <a:fillRect/>
          </a:stretch>
        </p:blipFill>
        <p:spPr>
          <a:xfrm>
            <a:off x="13400689" y="5996767"/>
            <a:ext cx="2840977" cy="894673"/>
          </a:xfrm>
          <a:prstGeom prst="rect">
            <a:avLst/>
          </a:prstGeom>
        </p:spPr>
      </p:pic>
      <p:sp>
        <p:nvSpPr>
          <p:cNvPr id="4" name="Oval 3">
            <a:extLst>
              <a:ext uri="{FF2B5EF4-FFF2-40B4-BE49-F238E27FC236}">
                <a16:creationId xmlns:a16="http://schemas.microsoft.com/office/drawing/2014/main" id="{9983EBEC-D482-D349-571A-9CA8E2474817}"/>
              </a:ext>
            </a:extLst>
          </p:cNvPr>
          <p:cNvSpPr/>
          <p:nvPr/>
        </p:nvSpPr>
        <p:spPr>
          <a:xfrm>
            <a:off x="12567709" y="5449469"/>
            <a:ext cx="3971702" cy="201011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93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8BF5-0A0E-433E-15AB-8EA14E40A32D}"/>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D9997CAE-2E82-A126-8E50-61D18B80BE3B}"/>
              </a:ext>
            </a:extLst>
          </p:cNvPr>
          <p:cNvGrpSpPr/>
          <p:nvPr/>
        </p:nvGrpSpPr>
        <p:grpSpPr>
          <a:xfrm>
            <a:off x="420360" y="209551"/>
            <a:ext cx="16194742" cy="7296149"/>
            <a:chOff x="702608" y="133351"/>
            <a:chExt cx="15601812" cy="6653211"/>
          </a:xfrm>
        </p:grpSpPr>
        <p:pic>
          <p:nvPicPr>
            <p:cNvPr id="4" name="Picture 3">
              <a:extLst>
                <a:ext uri="{FF2B5EF4-FFF2-40B4-BE49-F238E27FC236}">
                  <a16:creationId xmlns:a16="http://schemas.microsoft.com/office/drawing/2014/main" id="{F40B9B16-12D1-0012-E380-1023F7C736F5}"/>
                </a:ext>
              </a:extLst>
            </p:cNvPr>
            <p:cNvPicPr>
              <a:picLocks noChangeAspect="1"/>
            </p:cNvPicPr>
            <p:nvPr/>
          </p:nvPicPr>
          <p:blipFill>
            <a:blip r:embed="rId4"/>
            <a:stretch>
              <a:fillRect/>
            </a:stretch>
          </p:blipFill>
          <p:spPr>
            <a:xfrm>
              <a:off x="702608" y="133351"/>
              <a:ext cx="15601812" cy="5262562"/>
            </a:xfrm>
            <a:prstGeom prst="rect">
              <a:avLst/>
            </a:prstGeom>
          </p:spPr>
        </p:pic>
        <p:pic>
          <p:nvPicPr>
            <p:cNvPr id="6" name="Picture 5">
              <a:extLst>
                <a:ext uri="{FF2B5EF4-FFF2-40B4-BE49-F238E27FC236}">
                  <a16:creationId xmlns:a16="http://schemas.microsoft.com/office/drawing/2014/main" id="{FFFC860B-1F41-0D53-82BB-BFCFBF5C9B34}"/>
                </a:ext>
              </a:extLst>
            </p:cNvPr>
            <p:cNvPicPr>
              <a:picLocks noChangeAspect="1"/>
            </p:cNvPicPr>
            <p:nvPr/>
          </p:nvPicPr>
          <p:blipFill>
            <a:blip r:embed="rId5"/>
            <a:stretch>
              <a:fillRect/>
            </a:stretch>
          </p:blipFill>
          <p:spPr>
            <a:xfrm>
              <a:off x="740639" y="4300537"/>
              <a:ext cx="15525750" cy="2486025"/>
            </a:xfrm>
            <a:prstGeom prst="rect">
              <a:avLst/>
            </a:prstGeom>
          </p:spPr>
        </p:pic>
      </p:grpSp>
    </p:spTree>
    <p:custDataLst>
      <p:tags r:id="rId1"/>
    </p:custDataLst>
    <p:extLst>
      <p:ext uri="{BB962C8B-B14F-4D97-AF65-F5344CB8AC3E}">
        <p14:creationId xmlns:p14="http://schemas.microsoft.com/office/powerpoint/2010/main" val="183960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9B226-6D94-A4BC-CCB6-E0805F2F095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1E03CA-806A-9B64-D300-5C6D6F15BE0B}"/>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B6CB6904-B547-9644-844C-663775ECE39E}"/>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6" name="Picture 5">
            <a:extLst>
              <a:ext uri="{FF2B5EF4-FFF2-40B4-BE49-F238E27FC236}">
                <a16:creationId xmlns:a16="http://schemas.microsoft.com/office/drawing/2014/main" id="{46AD66D9-1F2F-3F8F-1163-28F5C41D3929}"/>
              </a:ext>
            </a:extLst>
          </p:cNvPr>
          <p:cNvPicPr>
            <a:picLocks noChangeAspect="1"/>
          </p:cNvPicPr>
          <p:nvPr/>
        </p:nvPicPr>
        <p:blipFill>
          <a:blip r:embed="rId6"/>
          <a:stretch>
            <a:fillRect/>
          </a:stretch>
        </p:blipFill>
        <p:spPr>
          <a:xfrm>
            <a:off x="4808298" y="2051406"/>
            <a:ext cx="5923870" cy="7564477"/>
          </a:xfrm>
          <a:prstGeom prst="rect">
            <a:avLst/>
          </a:prstGeom>
        </p:spPr>
      </p:pic>
      <p:pic>
        <p:nvPicPr>
          <p:cNvPr id="4" name="Picture 3">
            <a:extLst>
              <a:ext uri="{FF2B5EF4-FFF2-40B4-BE49-F238E27FC236}">
                <a16:creationId xmlns:a16="http://schemas.microsoft.com/office/drawing/2014/main" id="{3587FF98-0568-8DA4-56B9-04D38786C3B3}"/>
              </a:ext>
            </a:extLst>
          </p:cNvPr>
          <p:cNvPicPr>
            <a:picLocks noChangeAspect="1"/>
          </p:cNvPicPr>
          <p:nvPr/>
        </p:nvPicPr>
        <p:blipFill>
          <a:blip r:embed="rId7"/>
          <a:stretch>
            <a:fillRect/>
          </a:stretch>
        </p:blipFill>
        <p:spPr>
          <a:xfrm>
            <a:off x="5155406" y="1017933"/>
            <a:ext cx="4248150" cy="495300"/>
          </a:xfrm>
          <a:prstGeom prst="rect">
            <a:avLst/>
          </a:prstGeom>
        </p:spPr>
      </p:pic>
      <p:pic>
        <p:nvPicPr>
          <p:cNvPr id="7" name="Picture 6">
            <a:extLst>
              <a:ext uri="{FF2B5EF4-FFF2-40B4-BE49-F238E27FC236}">
                <a16:creationId xmlns:a16="http://schemas.microsoft.com/office/drawing/2014/main" id="{613BA9F6-A810-2FBE-FA49-480551A31210}"/>
              </a:ext>
            </a:extLst>
          </p:cNvPr>
          <p:cNvPicPr>
            <a:picLocks noChangeAspect="1"/>
          </p:cNvPicPr>
          <p:nvPr/>
        </p:nvPicPr>
        <p:blipFill>
          <a:blip r:embed="rId8"/>
          <a:stretch>
            <a:fillRect/>
          </a:stretch>
        </p:blipFill>
        <p:spPr>
          <a:xfrm>
            <a:off x="5016641" y="2685162"/>
            <a:ext cx="9749043" cy="4864632"/>
          </a:xfrm>
          <a:prstGeom prst="rect">
            <a:avLst/>
          </a:prstGeom>
          <a:ln w="76200">
            <a:solidFill>
              <a:srgbClr val="FFC000"/>
            </a:solidFill>
          </a:ln>
        </p:spPr>
      </p:pic>
      <p:sp>
        <p:nvSpPr>
          <p:cNvPr id="2" name="Rectangle: Rounded Corners 1">
            <a:extLst>
              <a:ext uri="{FF2B5EF4-FFF2-40B4-BE49-F238E27FC236}">
                <a16:creationId xmlns:a16="http://schemas.microsoft.com/office/drawing/2014/main" id="{003DE713-A887-B4E7-361E-DB0A8FEF3227}"/>
              </a:ext>
            </a:extLst>
          </p:cNvPr>
          <p:cNvSpPr/>
          <p:nvPr/>
        </p:nvSpPr>
        <p:spPr>
          <a:xfrm>
            <a:off x="5279476" y="6002955"/>
            <a:ext cx="6226724" cy="67216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
        <p:nvSpPr>
          <p:cNvPr id="8" name="Rectangle 7">
            <a:extLst>
              <a:ext uri="{FF2B5EF4-FFF2-40B4-BE49-F238E27FC236}">
                <a16:creationId xmlns:a16="http://schemas.microsoft.com/office/drawing/2014/main" id="{5A7A1549-6501-C08C-035C-0FB76D583EB8}"/>
              </a:ext>
            </a:extLst>
          </p:cNvPr>
          <p:cNvSpPr/>
          <p:nvPr/>
        </p:nvSpPr>
        <p:spPr>
          <a:xfrm>
            <a:off x="9585126" y="4798801"/>
            <a:ext cx="4046301"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Legion Only</a:t>
            </a:r>
          </a:p>
        </p:txBody>
      </p:sp>
      <p:pic>
        <p:nvPicPr>
          <p:cNvPr id="9" name="Picture 8">
            <a:extLst>
              <a:ext uri="{FF2B5EF4-FFF2-40B4-BE49-F238E27FC236}">
                <a16:creationId xmlns:a16="http://schemas.microsoft.com/office/drawing/2014/main" id="{2B464C1A-435C-127B-13F1-A5883726C08F}"/>
              </a:ext>
            </a:extLst>
          </p:cNvPr>
          <p:cNvPicPr>
            <a:picLocks noChangeAspect="1"/>
          </p:cNvPicPr>
          <p:nvPr/>
        </p:nvPicPr>
        <p:blipFill>
          <a:blip r:embed="rId9"/>
          <a:stretch>
            <a:fillRect/>
          </a:stretch>
        </p:blipFill>
        <p:spPr>
          <a:xfrm>
            <a:off x="1905000" y="1162096"/>
            <a:ext cx="2830816" cy="8298808"/>
          </a:xfrm>
          <a:prstGeom prst="rect">
            <a:avLst/>
          </a:prstGeom>
        </p:spPr>
      </p:pic>
      <p:sp>
        <p:nvSpPr>
          <p:cNvPr id="10" name="Arrow: Right 9">
            <a:extLst>
              <a:ext uri="{FF2B5EF4-FFF2-40B4-BE49-F238E27FC236}">
                <a16:creationId xmlns:a16="http://schemas.microsoft.com/office/drawing/2014/main" id="{DCE039A1-E707-1206-FE5B-CB874C279C40}"/>
              </a:ext>
            </a:extLst>
          </p:cNvPr>
          <p:cNvSpPr/>
          <p:nvPr/>
        </p:nvSpPr>
        <p:spPr>
          <a:xfrm>
            <a:off x="1431131" y="4436745"/>
            <a:ext cx="60960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6184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000"/>
                                        <p:tgtEl>
                                          <p:spTgt spid="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0B56B-6067-8228-0B49-B1F0456B293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156E444-1453-D789-5E78-2B421DE3FCD3}"/>
              </a:ext>
            </a:extLst>
          </p:cNvPr>
          <p:cNvPicPr>
            <a:picLocks noChangeAspect="1"/>
          </p:cNvPicPr>
          <p:nvPr/>
        </p:nvPicPr>
        <p:blipFill>
          <a:blip r:embed="rId4"/>
          <a:stretch>
            <a:fillRect/>
          </a:stretch>
        </p:blipFill>
        <p:spPr>
          <a:xfrm>
            <a:off x="132352" y="106680"/>
            <a:ext cx="16707051" cy="9235439"/>
          </a:xfrm>
          <a:prstGeom prst="rect">
            <a:avLst/>
          </a:prstGeom>
        </p:spPr>
      </p:pic>
      <p:pic>
        <p:nvPicPr>
          <p:cNvPr id="10" name="Picture 9">
            <a:extLst>
              <a:ext uri="{FF2B5EF4-FFF2-40B4-BE49-F238E27FC236}">
                <a16:creationId xmlns:a16="http://schemas.microsoft.com/office/drawing/2014/main" id="{DE649BA5-EF38-CC6E-6785-3DE8E5D9CC6E}"/>
              </a:ext>
            </a:extLst>
          </p:cNvPr>
          <p:cNvPicPr>
            <a:picLocks noChangeAspect="1"/>
          </p:cNvPicPr>
          <p:nvPr/>
        </p:nvPicPr>
        <p:blipFill>
          <a:blip r:embed="rId5"/>
          <a:stretch>
            <a:fillRect/>
          </a:stretch>
        </p:blipFill>
        <p:spPr>
          <a:xfrm>
            <a:off x="4993321" y="2510656"/>
            <a:ext cx="6502533" cy="5475104"/>
          </a:xfrm>
          <a:prstGeom prst="rect">
            <a:avLst/>
          </a:prstGeom>
          <a:ln w="38100">
            <a:solidFill>
              <a:schemeClr val="accent1"/>
            </a:solidFill>
          </a:ln>
        </p:spPr>
      </p:pic>
      <p:sp>
        <p:nvSpPr>
          <p:cNvPr id="13" name="Oval 12">
            <a:extLst>
              <a:ext uri="{FF2B5EF4-FFF2-40B4-BE49-F238E27FC236}">
                <a16:creationId xmlns:a16="http://schemas.microsoft.com/office/drawing/2014/main" id="{543B6C7F-C010-0E44-33F7-B4CFFF8AED8D}"/>
              </a:ext>
            </a:extLst>
          </p:cNvPr>
          <p:cNvSpPr/>
          <p:nvPr/>
        </p:nvSpPr>
        <p:spPr>
          <a:xfrm>
            <a:off x="8130715" y="2510656"/>
            <a:ext cx="1078832" cy="76515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7930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03695-6144-F758-0844-502D9D87B79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6BBA9C4-7849-9931-F670-48A37DE2B72B}"/>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EE175CC4-A618-88DC-78EB-7ABFAC5ABCE5}"/>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6" name="Picture 5">
            <a:extLst>
              <a:ext uri="{FF2B5EF4-FFF2-40B4-BE49-F238E27FC236}">
                <a16:creationId xmlns:a16="http://schemas.microsoft.com/office/drawing/2014/main" id="{430A5C7D-D462-D222-07DC-8AC8B90723C1}"/>
              </a:ext>
            </a:extLst>
          </p:cNvPr>
          <p:cNvPicPr>
            <a:picLocks noChangeAspect="1"/>
          </p:cNvPicPr>
          <p:nvPr/>
        </p:nvPicPr>
        <p:blipFill>
          <a:blip r:embed="rId6"/>
          <a:stretch>
            <a:fillRect/>
          </a:stretch>
        </p:blipFill>
        <p:spPr>
          <a:xfrm>
            <a:off x="4808298" y="2051406"/>
            <a:ext cx="5923870" cy="7564477"/>
          </a:xfrm>
          <a:prstGeom prst="rect">
            <a:avLst/>
          </a:prstGeom>
        </p:spPr>
      </p:pic>
      <p:pic>
        <p:nvPicPr>
          <p:cNvPr id="4" name="Picture 3">
            <a:extLst>
              <a:ext uri="{FF2B5EF4-FFF2-40B4-BE49-F238E27FC236}">
                <a16:creationId xmlns:a16="http://schemas.microsoft.com/office/drawing/2014/main" id="{B5591D12-A8A8-1904-F248-CC18F378930D}"/>
              </a:ext>
            </a:extLst>
          </p:cNvPr>
          <p:cNvPicPr>
            <a:picLocks noChangeAspect="1"/>
          </p:cNvPicPr>
          <p:nvPr/>
        </p:nvPicPr>
        <p:blipFill>
          <a:blip r:embed="rId7"/>
          <a:stretch>
            <a:fillRect/>
          </a:stretch>
        </p:blipFill>
        <p:spPr>
          <a:xfrm>
            <a:off x="5155406" y="1017933"/>
            <a:ext cx="4248150" cy="495300"/>
          </a:xfrm>
          <a:prstGeom prst="rect">
            <a:avLst/>
          </a:prstGeom>
        </p:spPr>
      </p:pic>
      <p:pic>
        <p:nvPicPr>
          <p:cNvPr id="7" name="Picture 6">
            <a:extLst>
              <a:ext uri="{FF2B5EF4-FFF2-40B4-BE49-F238E27FC236}">
                <a16:creationId xmlns:a16="http://schemas.microsoft.com/office/drawing/2014/main" id="{E2AADE2B-1A6D-2A9F-EC3A-5636CF7C278B}"/>
              </a:ext>
            </a:extLst>
          </p:cNvPr>
          <p:cNvPicPr>
            <a:picLocks noChangeAspect="1"/>
          </p:cNvPicPr>
          <p:nvPr/>
        </p:nvPicPr>
        <p:blipFill>
          <a:blip r:embed="rId8"/>
          <a:stretch>
            <a:fillRect/>
          </a:stretch>
        </p:blipFill>
        <p:spPr>
          <a:xfrm>
            <a:off x="5016641" y="2685162"/>
            <a:ext cx="9749043" cy="4864632"/>
          </a:xfrm>
          <a:prstGeom prst="rect">
            <a:avLst/>
          </a:prstGeom>
          <a:ln w="76200">
            <a:solidFill>
              <a:srgbClr val="FFC000"/>
            </a:solidFill>
          </a:ln>
        </p:spPr>
      </p:pic>
      <p:sp>
        <p:nvSpPr>
          <p:cNvPr id="2" name="Rectangle: Rounded Corners 1">
            <a:extLst>
              <a:ext uri="{FF2B5EF4-FFF2-40B4-BE49-F238E27FC236}">
                <a16:creationId xmlns:a16="http://schemas.microsoft.com/office/drawing/2014/main" id="{85AE529E-FEE7-33AD-4781-DF6464C7941D}"/>
              </a:ext>
            </a:extLst>
          </p:cNvPr>
          <p:cNvSpPr/>
          <p:nvPr/>
        </p:nvSpPr>
        <p:spPr>
          <a:xfrm>
            <a:off x="5279476" y="6580974"/>
            <a:ext cx="8525059" cy="810426"/>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8" name="Picture 7">
            <a:extLst>
              <a:ext uri="{FF2B5EF4-FFF2-40B4-BE49-F238E27FC236}">
                <a16:creationId xmlns:a16="http://schemas.microsoft.com/office/drawing/2014/main" id="{99D7E79E-EDD6-B2C7-BA31-424E9F1F9D9B}"/>
              </a:ext>
            </a:extLst>
          </p:cNvPr>
          <p:cNvPicPr>
            <a:picLocks noChangeAspect="1"/>
          </p:cNvPicPr>
          <p:nvPr/>
        </p:nvPicPr>
        <p:blipFill>
          <a:blip r:embed="rId9"/>
          <a:stretch>
            <a:fillRect/>
          </a:stretch>
        </p:blipFill>
        <p:spPr>
          <a:xfrm>
            <a:off x="1905000" y="1162096"/>
            <a:ext cx="2830816" cy="8298808"/>
          </a:xfrm>
          <a:prstGeom prst="rect">
            <a:avLst/>
          </a:prstGeom>
        </p:spPr>
      </p:pic>
      <p:sp>
        <p:nvSpPr>
          <p:cNvPr id="9" name="Arrow: Right 8">
            <a:extLst>
              <a:ext uri="{FF2B5EF4-FFF2-40B4-BE49-F238E27FC236}">
                <a16:creationId xmlns:a16="http://schemas.microsoft.com/office/drawing/2014/main" id="{8AEC94F1-395E-7583-C591-0F34A0D2AC23}"/>
              </a:ext>
            </a:extLst>
          </p:cNvPr>
          <p:cNvSpPr/>
          <p:nvPr/>
        </p:nvSpPr>
        <p:spPr>
          <a:xfrm>
            <a:off x="1431131" y="4436745"/>
            <a:ext cx="60960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0854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4C778-66C0-8BA9-119B-5F7A5FE3A80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294F686-A690-8B9E-AF72-BED29AE63E58}"/>
              </a:ext>
            </a:extLst>
          </p:cNvPr>
          <p:cNvSpPr>
            <a:spLocks noGrp="1"/>
          </p:cNvSpPr>
          <p:nvPr>
            <p:ph type="body" sz="quarter" idx="10"/>
          </p:nvPr>
        </p:nvSpPr>
        <p:spPr/>
        <p:txBody>
          <a:bodyPr>
            <a:normAutofit lnSpcReduction="10000"/>
          </a:bodyPr>
          <a:lstStyle/>
          <a:p>
            <a:r>
              <a:rPr lang="en-US" dirty="0"/>
              <a:t>POST HEALTH STATUS</a:t>
            </a:r>
          </a:p>
        </p:txBody>
      </p:sp>
      <p:sp>
        <p:nvSpPr>
          <p:cNvPr id="13" name="TextBox 12">
            <a:extLst>
              <a:ext uri="{FF2B5EF4-FFF2-40B4-BE49-F238E27FC236}">
                <a16:creationId xmlns:a16="http://schemas.microsoft.com/office/drawing/2014/main" id="{FFBA4438-3D6A-60BA-A95E-A6D7618D2B19}"/>
              </a:ext>
            </a:extLst>
          </p:cNvPr>
          <p:cNvSpPr txBox="1"/>
          <p:nvPr/>
        </p:nvSpPr>
        <p:spPr>
          <a:xfrm>
            <a:off x="5799026" y="322027"/>
            <a:ext cx="8943670" cy="954107"/>
          </a:xfrm>
          <a:prstGeom prst="rect">
            <a:avLst/>
          </a:prstGeom>
          <a:noFill/>
        </p:spPr>
        <p:txBody>
          <a:bodyPr wrap="square" rtlCol="0">
            <a:spAutoFit/>
          </a:bodyPr>
          <a:lstStyle/>
          <a:p>
            <a:pPr algn="l"/>
            <a:r>
              <a:rPr lang="en-US" sz="2800" b="1" dirty="0">
                <a:solidFill>
                  <a:schemeClr val="tx1"/>
                </a:solidFill>
              </a:rPr>
              <a:t>Monitor squadron membership processing and consolidated reporting.</a:t>
            </a:r>
          </a:p>
        </p:txBody>
      </p:sp>
      <p:pic>
        <p:nvPicPr>
          <p:cNvPr id="3" name="Picture 2">
            <a:extLst>
              <a:ext uri="{FF2B5EF4-FFF2-40B4-BE49-F238E27FC236}">
                <a16:creationId xmlns:a16="http://schemas.microsoft.com/office/drawing/2014/main" id="{D8E1BE33-CA8B-B5DB-16E1-899E4DA9ECEF}"/>
              </a:ext>
            </a:extLst>
          </p:cNvPr>
          <p:cNvPicPr>
            <a:picLocks noChangeAspect="1"/>
          </p:cNvPicPr>
          <p:nvPr/>
        </p:nvPicPr>
        <p:blipFill>
          <a:blip r:embed="rId3"/>
          <a:stretch>
            <a:fillRect/>
          </a:stretch>
        </p:blipFill>
        <p:spPr>
          <a:xfrm>
            <a:off x="107262" y="1711544"/>
            <a:ext cx="23807630" cy="5663565"/>
          </a:xfrm>
          <a:prstGeom prst="rect">
            <a:avLst/>
          </a:prstGeom>
        </p:spPr>
      </p:pic>
      <p:pic>
        <p:nvPicPr>
          <p:cNvPr id="5" name="Picture 4">
            <a:extLst>
              <a:ext uri="{FF2B5EF4-FFF2-40B4-BE49-F238E27FC236}">
                <a16:creationId xmlns:a16="http://schemas.microsoft.com/office/drawing/2014/main" id="{112647B3-E550-6452-2195-75BC23957831}"/>
              </a:ext>
            </a:extLst>
          </p:cNvPr>
          <p:cNvPicPr>
            <a:picLocks noChangeAspect="1"/>
          </p:cNvPicPr>
          <p:nvPr/>
        </p:nvPicPr>
        <p:blipFill>
          <a:blip r:embed="rId4"/>
          <a:stretch>
            <a:fillRect/>
          </a:stretch>
        </p:blipFill>
        <p:spPr>
          <a:xfrm>
            <a:off x="3995232" y="5785952"/>
            <a:ext cx="4880754" cy="2322056"/>
          </a:xfrm>
          <a:prstGeom prst="rect">
            <a:avLst/>
          </a:prstGeom>
        </p:spPr>
      </p:pic>
      <p:pic>
        <p:nvPicPr>
          <p:cNvPr id="2" name="Picture 1">
            <a:extLst>
              <a:ext uri="{FF2B5EF4-FFF2-40B4-BE49-F238E27FC236}">
                <a16:creationId xmlns:a16="http://schemas.microsoft.com/office/drawing/2014/main" id="{F3C0A6E0-B43D-1B9E-4B52-D442A6E3F01B}"/>
              </a:ext>
            </a:extLst>
          </p:cNvPr>
          <p:cNvPicPr>
            <a:picLocks noChangeAspect="1"/>
          </p:cNvPicPr>
          <p:nvPr/>
        </p:nvPicPr>
        <p:blipFill>
          <a:blip r:embed="rId5"/>
          <a:stretch>
            <a:fillRect/>
          </a:stretch>
        </p:blipFill>
        <p:spPr>
          <a:xfrm>
            <a:off x="13400689" y="5744511"/>
            <a:ext cx="2840977" cy="894673"/>
          </a:xfrm>
          <a:prstGeom prst="rect">
            <a:avLst/>
          </a:prstGeom>
        </p:spPr>
      </p:pic>
      <p:sp>
        <p:nvSpPr>
          <p:cNvPr id="4" name="Oval 3">
            <a:extLst>
              <a:ext uri="{FF2B5EF4-FFF2-40B4-BE49-F238E27FC236}">
                <a16:creationId xmlns:a16="http://schemas.microsoft.com/office/drawing/2014/main" id="{C8009D68-5CEE-891B-352D-0BCB9D28919C}"/>
              </a:ext>
            </a:extLst>
          </p:cNvPr>
          <p:cNvSpPr/>
          <p:nvPr/>
        </p:nvSpPr>
        <p:spPr>
          <a:xfrm>
            <a:off x="13255834" y="5466133"/>
            <a:ext cx="3187324" cy="159239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0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EB1D4-2E59-414D-3347-DE1694DF43D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3C2C6B-9CA2-4D73-9306-C9184DB9C59C}"/>
              </a:ext>
            </a:extLst>
          </p:cNvPr>
          <p:cNvPicPr>
            <a:picLocks noChangeAspect="1"/>
          </p:cNvPicPr>
          <p:nvPr/>
        </p:nvPicPr>
        <p:blipFill>
          <a:blip r:embed="rId4"/>
          <a:stretch>
            <a:fillRect/>
          </a:stretch>
        </p:blipFill>
        <p:spPr>
          <a:xfrm>
            <a:off x="359966" y="331178"/>
            <a:ext cx="16757224" cy="8782341"/>
          </a:xfrm>
          <a:prstGeom prst="rect">
            <a:avLst/>
          </a:prstGeom>
        </p:spPr>
      </p:pic>
    </p:spTree>
    <p:custDataLst>
      <p:tags r:id="rId1"/>
    </p:custDataLst>
    <p:extLst>
      <p:ext uri="{BB962C8B-B14F-4D97-AF65-F5344CB8AC3E}">
        <p14:creationId xmlns:p14="http://schemas.microsoft.com/office/powerpoint/2010/main" val="353079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5073-07CC-2CDC-3206-EA006998DDC8}"/>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1493D0D8-E832-E269-C9E5-53DC595E6A28}"/>
              </a:ext>
            </a:extLst>
          </p:cNvPr>
          <p:cNvGrpSpPr/>
          <p:nvPr/>
        </p:nvGrpSpPr>
        <p:grpSpPr>
          <a:xfrm>
            <a:off x="3116173" y="282247"/>
            <a:ext cx="10285001" cy="9341508"/>
            <a:chOff x="3116173" y="282247"/>
            <a:chExt cx="10285001" cy="9341508"/>
          </a:xfrm>
        </p:grpSpPr>
        <p:grpSp>
          <p:nvGrpSpPr>
            <p:cNvPr id="8" name="Group 7">
              <a:extLst>
                <a:ext uri="{FF2B5EF4-FFF2-40B4-BE49-F238E27FC236}">
                  <a16:creationId xmlns:a16="http://schemas.microsoft.com/office/drawing/2014/main" id="{BBECEF15-2ECC-CE63-DCDA-157F8723F2B3}"/>
                </a:ext>
              </a:extLst>
            </p:cNvPr>
            <p:cNvGrpSpPr/>
            <p:nvPr/>
          </p:nvGrpSpPr>
          <p:grpSpPr>
            <a:xfrm>
              <a:off x="3116173" y="282247"/>
              <a:ext cx="10285001" cy="9341508"/>
              <a:chOff x="3527630" y="206046"/>
              <a:chExt cx="10285001" cy="9341508"/>
            </a:xfrm>
          </p:grpSpPr>
          <p:grpSp>
            <p:nvGrpSpPr>
              <p:cNvPr id="10" name="Group 9">
                <a:extLst>
                  <a:ext uri="{FF2B5EF4-FFF2-40B4-BE49-F238E27FC236}">
                    <a16:creationId xmlns:a16="http://schemas.microsoft.com/office/drawing/2014/main" id="{B59F6F62-4D20-F911-B61B-1559B60AE43C}"/>
                  </a:ext>
                </a:extLst>
              </p:cNvPr>
              <p:cNvGrpSpPr/>
              <p:nvPr/>
            </p:nvGrpSpPr>
            <p:grpSpPr>
              <a:xfrm>
                <a:off x="3527630" y="206046"/>
                <a:ext cx="10285001" cy="9341508"/>
                <a:chOff x="3527631" y="206046"/>
                <a:chExt cx="10285001" cy="9341508"/>
              </a:xfrm>
            </p:grpSpPr>
            <p:grpSp>
              <p:nvGrpSpPr>
                <p:cNvPr id="12" name="Group 11">
                  <a:extLst>
                    <a:ext uri="{FF2B5EF4-FFF2-40B4-BE49-F238E27FC236}">
                      <a16:creationId xmlns:a16="http://schemas.microsoft.com/office/drawing/2014/main" id="{4A978E88-9337-2834-FEDB-23A682A76C03}"/>
                    </a:ext>
                  </a:extLst>
                </p:cNvPr>
                <p:cNvGrpSpPr/>
                <p:nvPr/>
              </p:nvGrpSpPr>
              <p:grpSpPr>
                <a:xfrm>
                  <a:off x="3527631" y="206046"/>
                  <a:ext cx="10285001" cy="9341508"/>
                  <a:chOff x="1104399" y="144876"/>
                  <a:chExt cx="7231641" cy="6568248"/>
                </a:xfrm>
              </p:grpSpPr>
              <p:grpSp>
                <p:nvGrpSpPr>
                  <p:cNvPr id="22" name="Group 21">
                    <a:extLst>
                      <a:ext uri="{FF2B5EF4-FFF2-40B4-BE49-F238E27FC236}">
                        <a16:creationId xmlns:a16="http://schemas.microsoft.com/office/drawing/2014/main" id="{82B528AF-A2FE-62FE-BD85-D3A7717FBAC5}"/>
                      </a:ext>
                    </a:extLst>
                  </p:cNvPr>
                  <p:cNvGrpSpPr/>
                  <p:nvPr/>
                </p:nvGrpSpPr>
                <p:grpSpPr>
                  <a:xfrm>
                    <a:off x="1104399" y="144876"/>
                    <a:ext cx="7231641" cy="6568248"/>
                    <a:chOff x="956179" y="108278"/>
                    <a:chExt cx="7231641" cy="6568248"/>
                  </a:xfrm>
                </p:grpSpPr>
                <p:pic>
                  <p:nvPicPr>
                    <p:cNvPr id="27" name="Picture 26">
                      <a:extLst>
                        <a:ext uri="{FF2B5EF4-FFF2-40B4-BE49-F238E27FC236}">
                          <a16:creationId xmlns:a16="http://schemas.microsoft.com/office/drawing/2014/main" id="{EF5B2F42-0B34-81EC-70C1-FB13447C1CBB}"/>
                        </a:ext>
                      </a:extLst>
                    </p:cNvPr>
                    <p:cNvPicPr>
                      <a:picLocks noChangeAspect="1"/>
                    </p:cNvPicPr>
                    <p:nvPr/>
                  </p:nvPicPr>
                  <p:blipFill>
                    <a:blip r:embed="rId4"/>
                    <a:stretch>
                      <a:fillRect/>
                    </a:stretch>
                  </p:blipFill>
                  <p:spPr>
                    <a:xfrm>
                      <a:off x="956179" y="108278"/>
                      <a:ext cx="7231641" cy="6568248"/>
                    </a:xfrm>
                    <a:prstGeom prst="rect">
                      <a:avLst/>
                    </a:prstGeom>
                    <a:ln w="28575">
                      <a:solidFill>
                        <a:schemeClr val="tx1"/>
                      </a:solidFill>
                    </a:ln>
                  </p:spPr>
                </p:pic>
                <p:pic>
                  <p:nvPicPr>
                    <p:cNvPr id="28" name="Picture 27">
                      <a:extLst>
                        <a:ext uri="{FF2B5EF4-FFF2-40B4-BE49-F238E27FC236}">
                          <a16:creationId xmlns:a16="http://schemas.microsoft.com/office/drawing/2014/main" id="{B0912DF5-D0CE-56FD-DC55-49D3305B6FCF}"/>
                        </a:ext>
                      </a:extLst>
                    </p:cNvPr>
                    <p:cNvPicPr>
                      <a:picLocks noChangeAspect="1"/>
                    </p:cNvPicPr>
                    <p:nvPr/>
                  </p:nvPicPr>
                  <p:blipFill>
                    <a:blip r:embed="rId5"/>
                    <a:stretch>
                      <a:fillRect/>
                    </a:stretch>
                  </p:blipFill>
                  <p:spPr>
                    <a:xfrm>
                      <a:off x="2638682" y="3532752"/>
                      <a:ext cx="3657209" cy="3009760"/>
                    </a:xfrm>
                    <a:prstGeom prst="rect">
                      <a:avLst/>
                    </a:prstGeom>
                  </p:spPr>
                </p:pic>
                <p:sp>
                  <p:nvSpPr>
                    <p:cNvPr id="29" name="TextBox 28">
                      <a:extLst>
                        <a:ext uri="{FF2B5EF4-FFF2-40B4-BE49-F238E27FC236}">
                          <a16:creationId xmlns:a16="http://schemas.microsoft.com/office/drawing/2014/main" id="{0C4D7098-C267-4D5B-D35D-C900EF898C73}"/>
                        </a:ext>
                      </a:extLst>
                    </p:cNvPr>
                    <p:cNvSpPr txBox="1"/>
                    <p:nvPr/>
                  </p:nvSpPr>
                  <p:spPr>
                    <a:xfrm>
                      <a:off x="3701775" y="2894626"/>
                      <a:ext cx="1446942" cy="188048"/>
                    </a:xfrm>
                    <a:prstGeom prst="rect">
                      <a:avLst/>
                    </a:prstGeom>
                    <a:solidFill>
                      <a:schemeClr val="bg1"/>
                    </a:solidFill>
                    <a:ln>
                      <a:noFill/>
                    </a:ln>
                    <a:effectLst/>
                  </p:spPr>
                  <p:txBody>
                    <a:bodyPr wrap="square" rtlCol="0">
                      <a:spAutoFit/>
                    </a:bodyPr>
                    <a:lstStyle/>
                    <a:p>
                      <a:r>
                        <a:rPr lang="en-US" sz="1138">
                          <a:solidFill>
                            <a:schemeClr val="bg1">
                              <a:lumMod val="50000"/>
                            </a:schemeClr>
                          </a:solidFill>
                        </a:rPr>
                        <a:t>PrimaryEmailAddress.com</a:t>
                      </a:r>
                    </a:p>
                  </p:txBody>
                </p:sp>
              </p:grpSp>
              <p:pic>
                <p:nvPicPr>
                  <p:cNvPr id="23" name="Picture 22">
                    <a:extLst>
                      <a:ext uri="{FF2B5EF4-FFF2-40B4-BE49-F238E27FC236}">
                        <a16:creationId xmlns:a16="http://schemas.microsoft.com/office/drawing/2014/main" id="{BF6D32B4-927C-E00B-DF23-34850DCCCD1D}"/>
                      </a:ext>
                    </a:extLst>
                  </p:cNvPr>
                  <p:cNvPicPr>
                    <a:picLocks noChangeAspect="1"/>
                  </p:cNvPicPr>
                  <p:nvPr/>
                </p:nvPicPr>
                <p:blipFill>
                  <a:blip r:embed="rId6"/>
                  <a:stretch>
                    <a:fillRect/>
                  </a:stretch>
                </p:blipFill>
                <p:spPr>
                  <a:xfrm>
                    <a:off x="2831317" y="1083772"/>
                    <a:ext cx="5136535" cy="5596821"/>
                  </a:xfrm>
                  <a:prstGeom prst="rect">
                    <a:avLst/>
                  </a:prstGeom>
                </p:spPr>
              </p:pic>
              <p:sp>
                <p:nvSpPr>
                  <p:cNvPr id="24" name="TextBox 23">
                    <a:extLst>
                      <a:ext uri="{FF2B5EF4-FFF2-40B4-BE49-F238E27FC236}">
                        <a16:creationId xmlns:a16="http://schemas.microsoft.com/office/drawing/2014/main" id="{B5FFBEDF-01E8-FE06-278F-D9B1EAF6C064}"/>
                      </a:ext>
                    </a:extLst>
                  </p:cNvPr>
                  <p:cNvSpPr txBox="1"/>
                  <p:nvPr/>
                </p:nvSpPr>
                <p:spPr>
                  <a:xfrm>
                    <a:off x="6863502" y="2569551"/>
                    <a:ext cx="843655" cy="173124"/>
                  </a:xfrm>
                  <a:prstGeom prst="rect">
                    <a:avLst/>
                  </a:prstGeom>
                  <a:solidFill>
                    <a:schemeClr val="bg1"/>
                  </a:solidFill>
                  <a:ln>
                    <a:noFill/>
                  </a:ln>
                  <a:effectLst/>
                </p:spPr>
                <p:txBody>
                  <a:bodyPr wrap="square" rtlCol="0">
                    <a:spAutoFit/>
                  </a:bodyPr>
                  <a:lstStyle/>
                  <a:p>
                    <a:r>
                      <a:rPr lang="en-US" sz="1000" b="1">
                        <a:solidFill>
                          <a:schemeClr val="bg1">
                            <a:lumMod val="50000"/>
                          </a:schemeClr>
                        </a:solidFill>
                      </a:rPr>
                      <a:t>000123456789</a:t>
                    </a:r>
                  </a:p>
                </p:txBody>
              </p:sp>
              <p:sp>
                <p:nvSpPr>
                  <p:cNvPr id="25" name="TextBox 24">
                    <a:extLst>
                      <a:ext uri="{FF2B5EF4-FFF2-40B4-BE49-F238E27FC236}">
                        <a16:creationId xmlns:a16="http://schemas.microsoft.com/office/drawing/2014/main" id="{B8802FEF-1287-0D5F-32FF-7C1406EEEF7D}"/>
                      </a:ext>
                    </a:extLst>
                  </p:cNvPr>
                  <p:cNvSpPr txBox="1"/>
                  <p:nvPr/>
                </p:nvSpPr>
                <p:spPr>
                  <a:xfrm>
                    <a:off x="6886464" y="4806141"/>
                    <a:ext cx="843655" cy="173124"/>
                  </a:xfrm>
                  <a:prstGeom prst="rect">
                    <a:avLst/>
                  </a:prstGeom>
                  <a:solidFill>
                    <a:schemeClr val="bg1"/>
                  </a:solidFill>
                  <a:ln>
                    <a:noFill/>
                  </a:ln>
                  <a:effectLst/>
                </p:spPr>
                <p:txBody>
                  <a:bodyPr wrap="square" rtlCol="0">
                    <a:spAutoFit/>
                  </a:bodyPr>
                  <a:lstStyle/>
                  <a:p>
                    <a:r>
                      <a:rPr lang="en-US" sz="1000" b="1">
                        <a:solidFill>
                          <a:schemeClr val="bg1">
                            <a:lumMod val="50000"/>
                          </a:schemeClr>
                        </a:solidFill>
                      </a:rPr>
                      <a:t>000123456789</a:t>
                    </a:r>
                  </a:p>
                </p:txBody>
              </p:sp>
              <p:sp>
                <p:nvSpPr>
                  <p:cNvPr id="26" name="Rectangle 25">
                    <a:extLst>
                      <a:ext uri="{FF2B5EF4-FFF2-40B4-BE49-F238E27FC236}">
                        <a16:creationId xmlns:a16="http://schemas.microsoft.com/office/drawing/2014/main" id="{5E0A4A6B-0542-116C-2764-153EAD8B6263}"/>
                      </a:ext>
                    </a:extLst>
                  </p:cNvPr>
                  <p:cNvSpPr/>
                  <p:nvPr/>
                </p:nvSpPr>
                <p:spPr>
                  <a:xfrm>
                    <a:off x="6772275" y="5534025"/>
                    <a:ext cx="843655" cy="386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grpSp>
            <p:pic>
              <p:nvPicPr>
                <p:cNvPr id="18" name="Picture 17">
                  <a:extLst>
                    <a:ext uri="{FF2B5EF4-FFF2-40B4-BE49-F238E27FC236}">
                      <a16:creationId xmlns:a16="http://schemas.microsoft.com/office/drawing/2014/main" id="{47F1056F-16BE-BEFD-9127-D7C807CC8CF6}"/>
                    </a:ext>
                  </a:extLst>
                </p:cNvPr>
                <p:cNvPicPr>
                  <a:picLocks noChangeAspect="1"/>
                </p:cNvPicPr>
                <p:nvPr/>
              </p:nvPicPr>
              <p:blipFill>
                <a:blip r:embed="rId7"/>
                <a:stretch>
                  <a:fillRect/>
                </a:stretch>
              </p:blipFill>
              <p:spPr>
                <a:xfrm>
                  <a:off x="10840190" y="5652134"/>
                  <a:ext cx="2032904" cy="1105065"/>
                </a:xfrm>
                <a:prstGeom prst="rect">
                  <a:avLst/>
                </a:prstGeom>
              </p:spPr>
            </p:pic>
            <p:pic>
              <p:nvPicPr>
                <p:cNvPr id="19" name="Picture 18">
                  <a:extLst>
                    <a:ext uri="{FF2B5EF4-FFF2-40B4-BE49-F238E27FC236}">
                      <a16:creationId xmlns:a16="http://schemas.microsoft.com/office/drawing/2014/main" id="{70835573-AF63-F9F5-EC1F-0A4A79BD0853}"/>
                    </a:ext>
                  </a:extLst>
                </p:cNvPr>
                <p:cNvPicPr>
                  <a:picLocks noChangeAspect="1"/>
                </p:cNvPicPr>
                <p:nvPr/>
              </p:nvPicPr>
              <p:blipFill>
                <a:blip r:embed="rId8"/>
                <a:stretch>
                  <a:fillRect/>
                </a:stretch>
              </p:blipFill>
              <p:spPr>
                <a:xfrm>
                  <a:off x="10896701" y="7239001"/>
                  <a:ext cx="1995755" cy="469590"/>
                </a:xfrm>
                <a:prstGeom prst="rect">
                  <a:avLst/>
                </a:prstGeom>
              </p:spPr>
            </p:pic>
            <p:pic>
              <p:nvPicPr>
                <p:cNvPr id="20" name="Picture 19">
                  <a:extLst>
                    <a:ext uri="{FF2B5EF4-FFF2-40B4-BE49-F238E27FC236}">
                      <a16:creationId xmlns:a16="http://schemas.microsoft.com/office/drawing/2014/main" id="{4169F772-8E14-3DA6-1C53-B833ECCCF988}"/>
                    </a:ext>
                  </a:extLst>
                </p:cNvPr>
                <p:cNvPicPr>
                  <a:picLocks noChangeAspect="1"/>
                </p:cNvPicPr>
                <p:nvPr/>
              </p:nvPicPr>
              <p:blipFill>
                <a:blip r:embed="rId9"/>
                <a:stretch>
                  <a:fillRect/>
                </a:stretch>
              </p:blipFill>
              <p:spPr>
                <a:xfrm>
                  <a:off x="10840190" y="2495306"/>
                  <a:ext cx="1948286" cy="1047141"/>
                </a:xfrm>
                <a:prstGeom prst="rect">
                  <a:avLst/>
                </a:prstGeom>
              </p:spPr>
            </p:pic>
            <p:pic>
              <p:nvPicPr>
                <p:cNvPr id="21" name="Picture 20">
                  <a:extLst>
                    <a:ext uri="{FF2B5EF4-FFF2-40B4-BE49-F238E27FC236}">
                      <a16:creationId xmlns:a16="http://schemas.microsoft.com/office/drawing/2014/main" id="{3FD77DEF-32F3-1F97-3DAD-5C2EDCBA7EE0}"/>
                    </a:ext>
                  </a:extLst>
                </p:cNvPr>
                <p:cNvPicPr>
                  <a:picLocks noChangeAspect="1"/>
                </p:cNvPicPr>
                <p:nvPr/>
              </p:nvPicPr>
              <p:blipFill>
                <a:blip r:embed="rId10"/>
                <a:stretch>
                  <a:fillRect/>
                </a:stretch>
              </p:blipFill>
              <p:spPr>
                <a:xfrm>
                  <a:off x="10827121" y="4069901"/>
                  <a:ext cx="2057873" cy="465348"/>
                </a:xfrm>
                <a:prstGeom prst="rect">
                  <a:avLst/>
                </a:prstGeom>
              </p:spPr>
            </p:pic>
          </p:grpSp>
          <p:sp>
            <p:nvSpPr>
              <p:cNvPr id="11" name="Rectangle 10">
                <a:extLst>
                  <a:ext uri="{FF2B5EF4-FFF2-40B4-BE49-F238E27FC236}">
                    <a16:creationId xmlns:a16="http://schemas.microsoft.com/office/drawing/2014/main" id="{D76DF904-EADE-6BBC-8BA6-99E0F3BF1BE9}"/>
                  </a:ext>
                </a:extLst>
              </p:cNvPr>
              <p:cNvSpPr/>
              <p:nvPr/>
            </p:nvSpPr>
            <p:spPr>
              <a:xfrm>
                <a:off x="11582400" y="4697271"/>
                <a:ext cx="1206076" cy="40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E26F60FD-43A3-52FD-0DA6-AD0A1E6A24FE}"/>
                </a:ext>
              </a:extLst>
            </p:cNvPr>
            <p:cNvPicPr>
              <a:picLocks noChangeAspect="1"/>
            </p:cNvPicPr>
            <p:nvPr/>
          </p:nvPicPr>
          <p:blipFill>
            <a:blip r:embed="rId11"/>
            <a:stretch>
              <a:fillRect/>
            </a:stretch>
          </p:blipFill>
          <p:spPr>
            <a:xfrm>
              <a:off x="5534134" y="1668366"/>
              <a:ext cx="3170195" cy="381033"/>
            </a:xfrm>
            <a:prstGeom prst="rect">
              <a:avLst/>
            </a:prstGeom>
          </p:spPr>
        </p:pic>
      </p:grpSp>
      <p:pic>
        <p:nvPicPr>
          <p:cNvPr id="14" name="Picture 13">
            <a:extLst>
              <a:ext uri="{FF2B5EF4-FFF2-40B4-BE49-F238E27FC236}">
                <a16:creationId xmlns:a16="http://schemas.microsoft.com/office/drawing/2014/main" id="{322699B7-6CB9-FFA4-6043-CBC726279DE6}"/>
              </a:ext>
            </a:extLst>
          </p:cNvPr>
          <p:cNvPicPr>
            <a:picLocks noChangeAspect="1"/>
          </p:cNvPicPr>
          <p:nvPr/>
        </p:nvPicPr>
        <p:blipFill>
          <a:blip r:embed="rId12"/>
          <a:stretch>
            <a:fillRect/>
          </a:stretch>
        </p:blipFill>
        <p:spPr>
          <a:xfrm>
            <a:off x="8392352" y="1226247"/>
            <a:ext cx="1982868" cy="2341471"/>
          </a:xfrm>
          <a:prstGeom prst="rect">
            <a:avLst/>
          </a:prstGeom>
        </p:spPr>
      </p:pic>
      <p:sp>
        <p:nvSpPr>
          <p:cNvPr id="4" name="Rectangle: Rounded Corners 3">
            <a:extLst>
              <a:ext uri="{FF2B5EF4-FFF2-40B4-BE49-F238E27FC236}">
                <a16:creationId xmlns:a16="http://schemas.microsoft.com/office/drawing/2014/main" id="{39E35F57-E86D-4F95-B19D-C94998BEFDC4}"/>
              </a:ext>
            </a:extLst>
          </p:cNvPr>
          <p:cNvSpPr/>
          <p:nvPr/>
        </p:nvSpPr>
        <p:spPr>
          <a:xfrm>
            <a:off x="8392352" y="2396982"/>
            <a:ext cx="1982868" cy="47703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30471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4525208" y="5110560"/>
            <a:ext cx="7273055" cy="93731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32024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dirty="0"/>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dirty="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dirty="0">
                <a:solidFill>
                  <a:schemeClr val="accent1"/>
                </a:solidFill>
              </a:rPr>
              <a:t>MyLegion@legion.org</a:t>
            </a:r>
          </a:p>
          <a:p>
            <a:pPr algn="ctr"/>
            <a:r>
              <a:rPr lang="en-US" sz="6000" dirty="0">
                <a:solidFill>
                  <a:schemeClr val="accent1"/>
                </a:solidFill>
              </a:rPr>
              <a:t>833.253.9995</a:t>
            </a:r>
          </a:p>
          <a:p>
            <a:pPr algn="ctr"/>
            <a:endParaRPr lang="en-US" sz="6000" dirty="0">
              <a:solidFill>
                <a:schemeClr val="accent1"/>
              </a:solidFill>
            </a:endParaRPr>
          </a:p>
          <a:p>
            <a:pPr algn="ctr"/>
            <a:r>
              <a:rPr lang="en-US" sz="6000" dirty="0">
                <a:solidFill>
                  <a:schemeClr val="accent1"/>
                </a:solidFill>
              </a:rPr>
              <a:t>Monday – Friday</a:t>
            </a:r>
          </a:p>
          <a:p>
            <a:pPr algn="ctr"/>
            <a:r>
              <a:rPr lang="en-US" sz="6000" dirty="0">
                <a:solidFill>
                  <a:schemeClr val="accent1"/>
                </a:solidFill>
              </a:rPr>
              <a:t>8:00am – 4:30pm</a:t>
            </a:r>
          </a:p>
          <a:p>
            <a:pPr algn="ctr"/>
            <a:r>
              <a:rPr lang="en-US" sz="6000" dirty="0">
                <a:solidFill>
                  <a:schemeClr val="accent1"/>
                </a:solidFill>
              </a:rPr>
              <a:t>(Eastern)</a:t>
            </a:r>
          </a:p>
          <a:p>
            <a:pPr algn="ctr"/>
            <a:endParaRPr lang="en-US" sz="1707" dirty="0">
              <a:solidFill>
                <a:schemeClr val="accent1"/>
              </a:solidFill>
            </a:endParaRPr>
          </a:p>
          <a:p>
            <a:pPr algn="ctr"/>
            <a:endParaRPr lang="en-US" sz="1707" dirty="0">
              <a:solidFill>
                <a:schemeClr val="accent1"/>
              </a:solidFill>
            </a:endParaRPr>
          </a:p>
          <a:p>
            <a:pPr algn="ctr"/>
            <a:endParaRPr lang="en-US" sz="1707" dirty="0">
              <a:solidFill>
                <a:schemeClr val="accent3">
                  <a:lumMod val="75000"/>
                </a:schemeClr>
              </a:solidFill>
            </a:endParaRPr>
          </a:p>
          <a:p>
            <a:pPr algn="ctr"/>
            <a:endParaRPr lang="en-US" sz="1707" dirty="0">
              <a:solidFill>
                <a:schemeClr val="accent3">
                  <a:lumMod val="75000"/>
                </a:schemeClr>
              </a:solidFill>
            </a:endParaRPr>
          </a:p>
          <a:p>
            <a:pPr algn="ctr"/>
            <a:r>
              <a:rPr lang="en-US" sz="2800" dirty="0">
                <a:solidFill>
                  <a:schemeClr val="accent3">
                    <a:lumMod val="75000"/>
                  </a:schemeClr>
                </a:solidFill>
              </a:rPr>
              <a:t>The American Legion National HQs</a:t>
            </a:r>
          </a:p>
          <a:p>
            <a:pPr algn="ctr"/>
            <a:r>
              <a:rPr lang="en-US" sz="2800" dirty="0">
                <a:solidFill>
                  <a:schemeClr val="accent3">
                    <a:lumMod val="75000"/>
                  </a:schemeClr>
                </a:solidFill>
              </a:rPr>
              <a:t>5745 Lee Road</a:t>
            </a:r>
          </a:p>
          <a:p>
            <a:pPr algn="ctr"/>
            <a:r>
              <a:rPr lang="en-US" sz="2800" dirty="0">
                <a:solidFill>
                  <a:schemeClr val="accent3">
                    <a:lumMod val="75000"/>
                  </a:schemeClr>
                </a:solidFill>
              </a:rPr>
              <a:t>Indianapolis, IN  46216</a:t>
            </a:r>
          </a:p>
        </p:txBody>
      </p:sp>
    </p:spTree>
    <p:extLst>
      <p:ext uri="{BB962C8B-B14F-4D97-AF65-F5344CB8AC3E}">
        <p14:creationId xmlns:p14="http://schemas.microsoft.com/office/powerpoint/2010/main" val="5157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AD946-351C-9CBE-B8CC-013A7BA1D8C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6127A97-41E6-3B94-8BAF-A75CBDA950B9}"/>
              </a:ext>
            </a:extLst>
          </p:cNvPr>
          <p:cNvPicPr>
            <a:picLocks noChangeAspect="1"/>
          </p:cNvPicPr>
          <p:nvPr/>
        </p:nvPicPr>
        <p:blipFill>
          <a:blip r:embed="rId4"/>
          <a:stretch>
            <a:fillRect/>
          </a:stretch>
        </p:blipFill>
        <p:spPr>
          <a:xfrm>
            <a:off x="683106" y="45533"/>
            <a:ext cx="15601849" cy="9211349"/>
          </a:xfrm>
          <a:prstGeom prst="rect">
            <a:avLst/>
          </a:prstGeom>
        </p:spPr>
      </p:pic>
      <p:pic>
        <p:nvPicPr>
          <p:cNvPr id="10" name="Picture 9">
            <a:extLst>
              <a:ext uri="{FF2B5EF4-FFF2-40B4-BE49-F238E27FC236}">
                <a16:creationId xmlns:a16="http://schemas.microsoft.com/office/drawing/2014/main" id="{2887A596-F606-618B-AFBD-7458E63AC548}"/>
              </a:ext>
            </a:extLst>
          </p:cNvPr>
          <p:cNvPicPr>
            <a:picLocks noChangeAspect="1"/>
          </p:cNvPicPr>
          <p:nvPr/>
        </p:nvPicPr>
        <p:blipFill>
          <a:blip r:embed="rId5"/>
          <a:stretch>
            <a:fillRect/>
          </a:stretch>
        </p:blipFill>
        <p:spPr>
          <a:xfrm>
            <a:off x="7287656" y="-3161748"/>
            <a:ext cx="5452984" cy="11653469"/>
          </a:xfrm>
          <a:prstGeom prst="rect">
            <a:avLst/>
          </a:prstGeom>
        </p:spPr>
      </p:pic>
      <p:sp>
        <p:nvSpPr>
          <p:cNvPr id="11" name="Arrow: Down 10">
            <a:extLst>
              <a:ext uri="{FF2B5EF4-FFF2-40B4-BE49-F238E27FC236}">
                <a16:creationId xmlns:a16="http://schemas.microsoft.com/office/drawing/2014/main" id="{9504B89D-D548-0FD9-96F4-A2D7C53A636F}"/>
              </a:ext>
            </a:extLst>
          </p:cNvPr>
          <p:cNvSpPr/>
          <p:nvPr/>
        </p:nvSpPr>
        <p:spPr>
          <a:xfrm>
            <a:off x="8038441" y="6720840"/>
            <a:ext cx="1263379" cy="10199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B190B70-D0E8-9BEC-C281-59015A4F8976}"/>
              </a:ext>
            </a:extLst>
          </p:cNvPr>
          <p:cNvPicPr>
            <a:picLocks noChangeAspect="1"/>
          </p:cNvPicPr>
          <p:nvPr/>
        </p:nvPicPr>
        <p:blipFill>
          <a:blip r:embed="rId6"/>
          <a:stretch>
            <a:fillRect/>
          </a:stretch>
        </p:blipFill>
        <p:spPr>
          <a:xfrm>
            <a:off x="2902772" y="335281"/>
            <a:ext cx="11895268" cy="6201624"/>
          </a:xfrm>
          <a:prstGeom prst="rect">
            <a:avLst/>
          </a:prstGeom>
        </p:spPr>
      </p:pic>
    </p:spTree>
    <p:custDataLst>
      <p:tags r:id="rId1"/>
    </p:custDataLst>
    <p:extLst>
      <p:ext uri="{BB962C8B-B14F-4D97-AF65-F5344CB8AC3E}">
        <p14:creationId xmlns:p14="http://schemas.microsoft.com/office/powerpoint/2010/main" val="415830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8BCF7-8EBD-ED44-0C71-7011D0F8748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307A813-A1D8-5D37-BACF-5B51E135AFC6}"/>
              </a:ext>
            </a:extLst>
          </p:cNvPr>
          <p:cNvPicPr>
            <a:picLocks noChangeAspect="1"/>
          </p:cNvPicPr>
          <p:nvPr/>
        </p:nvPicPr>
        <p:blipFill>
          <a:blip r:embed="rId4"/>
          <a:stretch>
            <a:fillRect/>
          </a:stretch>
        </p:blipFill>
        <p:spPr>
          <a:xfrm>
            <a:off x="683106" y="45533"/>
            <a:ext cx="15601849" cy="9211349"/>
          </a:xfrm>
          <a:prstGeom prst="rect">
            <a:avLst/>
          </a:prstGeom>
        </p:spPr>
      </p:pic>
      <p:pic>
        <p:nvPicPr>
          <p:cNvPr id="6" name="Picture 5">
            <a:extLst>
              <a:ext uri="{FF2B5EF4-FFF2-40B4-BE49-F238E27FC236}">
                <a16:creationId xmlns:a16="http://schemas.microsoft.com/office/drawing/2014/main" id="{5466B599-3CE4-6D4D-BFE1-7EB98B88E71D}"/>
              </a:ext>
            </a:extLst>
          </p:cNvPr>
          <p:cNvPicPr>
            <a:picLocks noChangeAspect="1"/>
          </p:cNvPicPr>
          <p:nvPr/>
        </p:nvPicPr>
        <p:blipFill>
          <a:blip r:embed="rId5"/>
          <a:stretch>
            <a:fillRect/>
          </a:stretch>
        </p:blipFill>
        <p:spPr>
          <a:xfrm>
            <a:off x="6835179" y="-6194508"/>
            <a:ext cx="5452984" cy="11653469"/>
          </a:xfrm>
          <a:prstGeom prst="rect">
            <a:avLst/>
          </a:prstGeom>
        </p:spPr>
      </p:pic>
      <p:sp>
        <p:nvSpPr>
          <p:cNvPr id="11" name="Arrow: Down 10">
            <a:extLst>
              <a:ext uri="{FF2B5EF4-FFF2-40B4-BE49-F238E27FC236}">
                <a16:creationId xmlns:a16="http://schemas.microsoft.com/office/drawing/2014/main" id="{A8AF5C22-E95A-910C-B54B-5BDAC1D22F8B}"/>
              </a:ext>
            </a:extLst>
          </p:cNvPr>
          <p:cNvSpPr/>
          <p:nvPr/>
        </p:nvSpPr>
        <p:spPr>
          <a:xfrm>
            <a:off x="9310211" y="3322203"/>
            <a:ext cx="1499926" cy="11418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0694C23-F142-0576-6BA9-F0D276ED1E9C}"/>
              </a:ext>
            </a:extLst>
          </p:cNvPr>
          <p:cNvPicPr>
            <a:picLocks noChangeAspect="1"/>
          </p:cNvPicPr>
          <p:nvPr/>
        </p:nvPicPr>
        <p:blipFill>
          <a:blip r:embed="rId6"/>
          <a:stretch>
            <a:fillRect/>
          </a:stretch>
        </p:blipFill>
        <p:spPr>
          <a:xfrm>
            <a:off x="7185699" y="6263970"/>
            <a:ext cx="8959994" cy="2183998"/>
          </a:xfrm>
          <a:prstGeom prst="rect">
            <a:avLst/>
          </a:prstGeom>
        </p:spPr>
      </p:pic>
      <p:sp>
        <p:nvSpPr>
          <p:cNvPr id="4" name="Arrow: Down 3">
            <a:extLst>
              <a:ext uri="{FF2B5EF4-FFF2-40B4-BE49-F238E27FC236}">
                <a16:creationId xmlns:a16="http://schemas.microsoft.com/office/drawing/2014/main" id="{400F37DF-321D-5FBD-A317-D7F1C610F6DD}"/>
              </a:ext>
            </a:extLst>
          </p:cNvPr>
          <p:cNvSpPr/>
          <p:nvPr/>
        </p:nvSpPr>
        <p:spPr>
          <a:xfrm>
            <a:off x="13120211" y="5455056"/>
            <a:ext cx="1394802" cy="10444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0486C69-0F0E-5809-21DC-306DE61DC16E}"/>
              </a:ext>
            </a:extLst>
          </p:cNvPr>
          <p:cNvGrpSpPr/>
          <p:nvPr/>
        </p:nvGrpSpPr>
        <p:grpSpPr>
          <a:xfrm>
            <a:off x="2825250" y="830418"/>
            <a:ext cx="12250606" cy="7267310"/>
            <a:chOff x="2825250" y="830418"/>
            <a:chExt cx="12250606" cy="7267310"/>
          </a:xfrm>
        </p:grpSpPr>
        <p:pic>
          <p:nvPicPr>
            <p:cNvPr id="3" name="Picture 2">
              <a:extLst>
                <a:ext uri="{FF2B5EF4-FFF2-40B4-BE49-F238E27FC236}">
                  <a16:creationId xmlns:a16="http://schemas.microsoft.com/office/drawing/2014/main" id="{1D8DBC42-7BF7-FCCA-54D6-2BF182387975}"/>
                </a:ext>
              </a:extLst>
            </p:cNvPr>
            <p:cNvPicPr>
              <a:picLocks noChangeAspect="1"/>
            </p:cNvPicPr>
            <p:nvPr/>
          </p:nvPicPr>
          <p:blipFill>
            <a:blip r:embed="rId7"/>
            <a:stretch>
              <a:fillRect/>
            </a:stretch>
          </p:blipFill>
          <p:spPr>
            <a:xfrm>
              <a:off x="2825250" y="830418"/>
              <a:ext cx="12250606" cy="7267310"/>
            </a:xfrm>
            <a:prstGeom prst="rect">
              <a:avLst/>
            </a:prstGeom>
            <a:ln w="38100">
              <a:solidFill>
                <a:srgbClr val="FF0000"/>
              </a:solidFill>
            </a:ln>
          </p:spPr>
        </p:pic>
        <p:sp>
          <p:nvSpPr>
            <p:cNvPr id="7" name="TextBox 6">
              <a:extLst>
                <a:ext uri="{FF2B5EF4-FFF2-40B4-BE49-F238E27FC236}">
                  <a16:creationId xmlns:a16="http://schemas.microsoft.com/office/drawing/2014/main" id="{84FF4447-2B8E-62AE-90B3-5A83582B97A9}"/>
                </a:ext>
              </a:extLst>
            </p:cNvPr>
            <p:cNvSpPr txBox="1"/>
            <p:nvPr/>
          </p:nvSpPr>
          <p:spPr>
            <a:xfrm>
              <a:off x="3572351" y="2284703"/>
              <a:ext cx="10195560" cy="2062103"/>
            </a:xfrm>
            <a:prstGeom prst="rect">
              <a:avLst/>
            </a:prstGeom>
            <a:solidFill>
              <a:schemeClr val="accent2"/>
            </a:solidFill>
          </p:spPr>
          <p:txBody>
            <a:bodyPr wrap="square" rtlCol="0">
              <a:spAutoFit/>
            </a:bodyPr>
            <a:lstStyle/>
            <a:p>
              <a:pPr algn="l"/>
              <a:r>
                <a:rPr lang="en-US" sz="3200" dirty="0"/>
                <a:t>Report has been submitted.  You can access it from My Consolidated Reports at any time.  </a:t>
              </a:r>
            </a:p>
            <a:p>
              <a:pPr algn="l"/>
              <a:endParaRPr lang="en-US" sz="3200" dirty="0"/>
            </a:p>
            <a:p>
              <a:pPr algn="l"/>
              <a:endParaRPr lang="en-US" sz="3200" dirty="0"/>
            </a:p>
          </p:txBody>
        </p:sp>
        <p:sp>
          <p:nvSpPr>
            <p:cNvPr id="8" name="TextBox 7">
              <a:extLst>
                <a:ext uri="{FF2B5EF4-FFF2-40B4-BE49-F238E27FC236}">
                  <a16:creationId xmlns:a16="http://schemas.microsoft.com/office/drawing/2014/main" id="{B95E53E1-FEDD-6701-3069-27E49E54D2CC}"/>
                </a:ext>
              </a:extLst>
            </p:cNvPr>
            <p:cNvSpPr txBox="1"/>
            <p:nvPr/>
          </p:nvSpPr>
          <p:spPr>
            <a:xfrm>
              <a:off x="3572351" y="4935868"/>
              <a:ext cx="10195560" cy="1077218"/>
            </a:xfrm>
            <a:prstGeom prst="rect">
              <a:avLst/>
            </a:prstGeom>
            <a:solidFill>
              <a:schemeClr val="accent2"/>
            </a:solidFill>
          </p:spPr>
          <p:txBody>
            <a:bodyPr wrap="square" rtlCol="0">
              <a:spAutoFit/>
            </a:bodyPr>
            <a:lstStyle/>
            <a:p>
              <a:pPr algn="l"/>
              <a:r>
                <a:rPr lang="en-US" sz="3200" b="1" dirty="0"/>
                <a:t>Would you like to submit another report?</a:t>
              </a:r>
            </a:p>
            <a:p>
              <a:pPr algn="l"/>
              <a:endParaRPr lang="en-US" sz="3200" dirty="0"/>
            </a:p>
          </p:txBody>
        </p:sp>
      </p:grpSp>
    </p:spTree>
    <p:custDataLst>
      <p:tags r:id="rId1"/>
    </p:custDataLst>
    <p:extLst>
      <p:ext uri="{BB962C8B-B14F-4D97-AF65-F5344CB8AC3E}">
        <p14:creationId xmlns:p14="http://schemas.microsoft.com/office/powerpoint/2010/main" val="155578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1000"/>
                                        <p:tgtEl>
                                          <p:spTgt spid="2"/>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C6AA1-061E-8114-21A0-99E5D76B1FCB}"/>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199176D3-723D-B276-A212-A313FA106D03}"/>
              </a:ext>
            </a:extLst>
          </p:cNvPr>
          <p:cNvGrpSpPr/>
          <p:nvPr/>
        </p:nvGrpSpPr>
        <p:grpSpPr>
          <a:xfrm>
            <a:off x="162921" y="-1226820"/>
            <a:ext cx="17014419" cy="6734175"/>
            <a:chOff x="162921" y="266700"/>
            <a:chExt cx="17014419" cy="6734175"/>
          </a:xfrm>
        </p:grpSpPr>
        <p:pic>
          <p:nvPicPr>
            <p:cNvPr id="3" name="Picture 2">
              <a:extLst>
                <a:ext uri="{FF2B5EF4-FFF2-40B4-BE49-F238E27FC236}">
                  <a16:creationId xmlns:a16="http://schemas.microsoft.com/office/drawing/2014/main" id="{EDDBC685-83AD-286D-C6B4-4BBAE298D7FC}"/>
                </a:ext>
              </a:extLst>
            </p:cNvPr>
            <p:cNvPicPr>
              <a:picLocks noChangeAspect="1"/>
            </p:cNvPicPr>
            <p:nvPr/>
          </p:nvPicPr>
          <p:blipFill>
            <a:blip r:embed="rId4"/>
            <a:stretch>
              <a:fillRect/>
            </a:stretch>
          </p:blipFill>
          <p:spPr>
            <a:xfrm>
              <a:off x="162921" y="266700"/>
              <a:ext cx="17014419" cy="6734175"/>
            </a:xfrm>
            <a:prstGeom prst="rect">
              <a:avLst/>
            </a:prstGeom>
          </p:spPr>
        </p:pic>
        <p:pic>
          <p:nvPicPr>
            <p:cNvPr id="5" name="Picture 4">
              <a:extLst>
                <a:ext uri="{FF2B5EF4-FFF2-40B4-BE49-F238E27FC236}">
                  <a16:creationId xmlns:a16="http://schemas.microsoft.com/office/drawing/2014/main" id="{3CCB3266-CC47-CE50-C6D0-AB347C0CD99D}"/>
                </a:ext>
              </a:extLst>
            </p:cNvPr>
            <p:cNvPicPr>
              <a:picLocks noChangeAspect="1"/>
            </p:cNvPicPr>
            <p:nvPr/>
          </p:nvPicPr>
          <p:blipFill>
            <a:blip r:embed="rId5"/>
            <a:stretch>
              <a:fillRect/>
            </a:stretch>
          </p:blipFill>
          <p:spPr>
            <a:xfrm>
              <a:off x="272436" y="2914539"/>
              <a:ext cx="16833266" cy="4086336"/>
            </a:xfrm>
            <a:prstGeom prst="rect">
              <a:avLst/>
            </a:prstGeom>
          </p:spPr>
        </p:pic>
      </p:grpSp>
      <p:grpSp>
        <p:nvGrpSpPr>
          <p:cNvPr id="10" name="Group 9">
            <a:extLst>
              <a:ext uri="{FF2B5EF4-FFF2-40B4-BE49-F238E27FC236}">
                <a16:creationId xmlns:a16="http://schemas.microsoft.com/office/drawing/2014/main" id="{AA1854C9-676D-2090-01AA-AD8D42525ECE}"/>
              </a:ext>
            </a:extLst>
          </p:cNvPr>
          <p:cNvGrpSpPr/>
          <p:nvPr/>
        </p:nvGrpSpPr>
        <p:grpSpPr>
          <a:xfrm>
            <a:off x="2100745" y="2140267"/>
            <a:ext cx="14967082" cy="4553061"/>
            <a:chOff x="1804715" y="3188858"/>
            <a:chExt cx="14967082" cy="4553061"/>
          </a:xfrm>
        </p:grpSpPr>
        <p:pic>
          <p:nvPicPr>
            <p:cNvPr id="7" name="Picture 6">
              <a:extLst>
                <a:ext uri="{FF2B5EF4-FFF2-40B4-BE49-F238E27FC236}">
                  <a16:creationId xmlns:a16="http://schemas.microsoft.com/office/drawing/2014/main" id="{01BFEC14-A140-86D1-499F-E5DC5B1A6063}"/>
                </a:ext>
              </a:extLst>
            </p:cNvPr>
            <p:cNvPicPr>
              <a:picLocks noChangeAspect="1"/>
            </p:cNvPicPr>
            <p:nvPr/>
          </p:nvPicPr>
          <p:blipFill>
            <a:blip r:embed="rId6"/>
            <a:stretch>
              <a:fillRect/>
            </a:stretch>
          </p:blipFill>
          <p:spPr>
            <a:xfrm>
              <a:off x="8689069" y="3188858"/>
              <a:ext cx="8082728" cy="4553061"/>
            </a:xfrm>
            <a:prstGeom prst="rect">
              <a:avLst/>
            </a:prstGeom>
          </p:spPr>
        </p:pic>
        <p:pic>
          <p:nvPicPr>
            <p:cNvPr id="9" name="Picture 8">
              <a:extLst>
                <a:ext uri="{FF2B5EF4-FFF2-40B4-BE49-F238E27FC236}">
                  <a16:creationId xmlns:a16="http://schemas.microsoft.com/office/drawing/2014/main" id="{69FD641F-519C-8459-42C4-5CD246AAD723}"/>
                </a:ext>
              </a:extLst>
            </p:cNvPr>
            <p:cNvPicPr>
              <a:picLocks noChangeAspect="1"/>
            </p:cNvPicPr>
            <p:nvPr/>
          </p:nvPicPr>
          <p:blipFill>
            <a:blip r:embed="rId7"/>
            <a:stretch>
              <a:fillRect/>
            </a:stretch>
          </p:blipFill>
          <p:spPr>
            <a:xfrm>
              <a:off x="1804715" y="3188858"/>
              <a:ext cx="7281487" cy="4553060"/>
            </a:xfrm>
            <a:prstGeom prst="rect">
              <a:avLst/>
            </a:prstGeom>
          </p:spPr>
        </p:pic>
      </p:grpSp>
      <p:sp>
        <p:nvSpPr>
          <p:cNvPr id="2" name="Rectangle: Rounded Corners 1">
            <a:extLst>
              <a:ext uri="{FF2B5EF4-FFF2-40B4-BE49-F238E27FC236}">
                <a16:creationId xmlns:a16="http://schemas.microsoft.com/office/drawing/2014/main" id="{C8D69013-F203-84B1-5E94-A81EE84BE8CE}"/>
              </a:ext>
            </a:extLst>
          </p:cNvPr>
          <p:cNvSpPr/>
          <p:nvPr/>
        </p:nvSpPr>
        <p:spPr>
          <a:xfrm>
            <a:off x="14340840" y="1969550"/>
            <a:ext cx="2225040" cy="4723777"/>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0976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67EEA-FB83-2D32-F234-B0037F6B734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127B5D7-B934-B7B8-DC76-9AE47731A9DB}"/>
              </a:ext>
            </a:extLst>
          </p:cNvPr>
          <p:cNvPicPr>
            <a:picLocks noChangeAspect="1"/>
          </p:cNvPicPr>
          <p:nvPr/>
        </p:nvPicPr>
        <p:blipFill>
          <a:blip r:embed="rId4"/>
          <a:stretch>
            <a:fillRect/>
          </a:stretch>
        </p:blipFill>
        <p:spPr>
          <a:xfrm>
            <a:off x="1250156" y="248903"/>
            <a:ext cx="14839950" cy="8582025"/>
          </a:xfrm>
          <a:prstGeom prst="rect">
            <a:avLst/>
          </a:prstGeom>
        </p:spPr>
      </p:pic>
      <p:pic>
        <p:nvPicPr>
          <p:cNvPr id="12" name="Picture 11">
            <a:extLst>
              <a:ext uri="{FF2B5EF4-FFF2-40B4-BE49-F238E27FC236}">
                <a16:creationId xmlns:a16="http://schemas.microsoft.com/office/drawing/2014/main" id="{C6FDDBC0-C625-E844-D937-22445F02E657}"/>
              </a:ext>
            </a:extLst>
          </p:cNvPr>
          <p:cNvPicPr>
            <a:picLocks noChangeAspect="1"/>
          </p:cNvPicPr>
          <p:nvPr/>
        </p:nvPicPr>
        <p:blipFill>
          <a:blip r:embed="rId5"/>
          <a:stretch>
            <a:fillRect/>
          </a:stretch>
        </p:blipFill>
        <p:spPr>
          <a:xfrm>
            <a:off x="12019060" y="274314"/>
            <a:ext cx="5012323" cy="975372"/>
          </a:xfrm>
          <a:prstGeom prst="rect">
            <a:avLst/>
          </a:prstGeom>
        </p:spPr>
      </p:pic>
      <p:pic>
        <p:nvPicPr>
          <p:cNvPr id="5" name="Picture 4">
            <a:extLst>
              <a:ext uri="{FF2B5EF4-FFF2-40B4-BE49-F238E27FC236}">
                <a16:creationId xmlns:a16="http://schemas.microsoft.com/office/drawing/2014/main" id="{DA6F8DB3-F45B-37A8-CAFD-F6BCDA527E3F}"/>
              </a:ext>
            </a:extLst>
          </p:cNvPr>
          <p:cNvPicPr>
            <a:picLocks noChangeAspect="1"/>
          </p:cNvPicPr>
          <p:nvPr/>
        </p:nvPicPr>
        <p:blipFill>
          <a:blip r:embed="rId6"/>
          <a:stretch>
            <a:fillRect/>
          </a:stretch>
        </p:blipFill>
        <p:spPr>
          <a:xfrm>
            <a:off x="1298381" y="1793959"/>
            <a:ext cx="2600325" cy="1609725"/>
          </a:xfrm>
          <a:prstGeom prst="rect">
            <a:avLst/>
          </a:prstGeom>
        </p:spPr>
      </p:pic>
      <p:grpSp>
        <p:nvGrpSpPr>
          <p:cNvPr id="11" name="Group 10">
            <a:extLst>
              <a:ext uri="{FF2B5EF4-FFF2-40B4-BE49-F238E27FC236}">
                <a16:creationId xmlns:a16="http://schemas.microsoft.com/office/drawing/2014/main" id="{57F2F784-1C77-0C9A-F0EB-15C1D0F308C9}"/>
              </a:ext>
            </a:extLst>
          </p:cNvPr>
          <p:cNvGrpSpPr/>
          <p:nvPr/>
        </p:nvGrpSpPr>
        <p:grpSpPr>
          <a:xfrm>
            <a:off x="990600" y="1493067"/>
            <a:ext cx="14108099" cy="7547560"/>
            <a:chOff x="5281412" y="2374233"/>
            <a:chExt cx="11119219" cy="6095999"/>
          </a:xfrm>
        </p:grpSpPr>
        <p:grpSp>
          <p:nvGrpSpPr>
            <p:cNvPr id="9" name="Group 8">
              <a:extLst>
                <a:ext uri="{FF2B5EF4-FFF2-40B4-BE49-F238E27FC236}">
                  <a16:creationId xmlns:a16="http://schemas.microsoft.com/office/drawing/2014/main" id="{B1281470-CAF8-8045-4184-9E70C881B7CE}"/>
                </a:ext>
              </a:extLst>
            </p:cNvPr>
            <p:cNvGrpSpPr/>
            <p:nvPr/>
          </p:nvGrpSpPr>
          <p:grpSpPr>
            <a:xfrm>
              <a:off x="5281412" y="2374233"/>
              <a:ext cx="11119219" cy="6095999"/>
              <a:chOff x="5267975" y="2310064"/>
              <a:chExt cx="11119219" cy="6095999"/>
            </a:xfrm>
          </p:grpSpPr>
          <p:pic>
            <p:nvPicPr>
              <p:cNvPr id="7" name="Picture 6">
                <a:extLst>
                  <a:ext uri="{FF2B5EF4-FFF2-40B4-BE49-F238E27FC236}">
                    <a16:creationId xmlns:a16="http://schemas.microsoft.com/office/drawing/2014/main" id="{25306137-5024-6DA0-BA95-EC9CF0A58E68}"/>
                  </a:ext>
                </a:extLst>
              </p:cNvPr>
              <p:cNvPicPr>
                <a:picLocks noChangeAspect="1"/>
              </p:cNvPicPr>
              <p:nvPr/>
            </p:nvPicPr>
            <p:blipFill>
              <a:blip r:embed="rId7"/>
              <a:stretch>
                <a:fillRect/>
              </a:stretch>
            </p:blipFill>
            <p:spPr>
              <a:xfrm>
                <a:off x="5267975" y="2310064"/>
                <a:ext cx="11119219" cy="6095999"/>
              </a:xfrm>
              <a:prstGeom prst="rect">
                <a:avLst/>
              </a:prstGeom>
              <a:ln>
                <a:solidFill>
                  <a:schemeClr val="accent1"/>
                </a:solidFill>
              </a:ln>
            </p:spPr>
          </p:pic>
          <p:sp>
            <p:nvSpPr>
              <p:cNvPr id="6" name="TextBox 5">
                <a:extLst>
                  <a:ext uri="{FF2B5EF4-FFF2-40B4-BE49-F238E27FC236}">
                    <a16:creationId xmlns:a16="http://schemas.microsoft.com/office/drawing/2014/main" id="{E429A823-DAA0-5971-7F4A-CF1110C1E08B}"/>
                  </a:ext>
                </a:extLst>
              </p:cNvPr>
              <p:cNvSpPr txBox="1"/>
              <p:nvPr/>
            </p:nvSpPr>
            <p:spPr>
              <a:xfrm>
                <a:off x="5406189" y="4737574"/>
                <a:ext cx="2156365" cy="507831"/>
              </a:xfrm>
              <a:prstGeom prst="rect">
                <a:avLst/>
              </a:prstGeom>
              <a:solidFill>
                <a:schemeClr val="bg1"/>
              </a:solidFill>
            </p:spPr>
            <p:txBody>
              <a:bodyPr wrap="square" rtlCol="0">
                <a:spAutoFit/>
              </a:bodyPr>
              <a:lstStyle/>
              <a:p>
                <a:pPr algn="l"/>
                <a:r>
                  <a:rPr lang="en-US" sz="900" dirty="0"/>
                  <a:t>OH Squadron 0668</a:t>
                </a:r>
              </a:p>
              <a:p>
                <a:pPr algn="l"/>
                <a:r>
                  <a:rPr lang="en-US" sz="900" dirty="0"/>
                  <a:t>Dayton, OH</a:t>
                </a:r>
              </a:p>
              <a:p>
                <a:pPr algn="l"/>
                <a:endParaRPr lang="en-US" sz="900" dirty="0"/>
              </a:p>
            </p:txBody>
          </p:sp>
        </p:grpSp>
        <p:sp>
          <p:nvSpPr>
            <p:cNvPr id="10" name="TextBox 9">
              <a:extLst>
                <a:ext uri="{FF2B5EF4-FFF2-40B4-BE49-F238E27FC236}">
                  <a16:creationId xmlns:a16="http://schemas.microsoft.com/office/drawing/2014/main" id="{6BF42538-75F9-7091-CF87-3FB087295C55}"/>
                </a:ext>
              </a:extLst>
            </p:cNvPr>
            <p:cNvSpPr txBox="1"/>
            <p:nvPr/>
          </p:nvSpPr>
          <p:spPr>
            <a:xfrm>
              <a:off x="5427961" y="3258579"/>
              <a:ext cx="10824410" cy="369332"/>
            </a:xfrm>
            <a:prstGeom prst="rect">
              <a:avLst/>
            </a:prstGeom>
            <a:solidFill>
              <a:schemeClr val="bg1"/>
            </a:solidFill>
            <a:ln>
              <a:solidFill>
                <a:schemeClr val="bg2"/>
              </a:solidFill>
            </a:ln>
          </p:spPr>
          <p:txBody>
            <a:bodyPr wrap="square" rtlCol="0">
              <a:spAutoFit/>
            </a:bodyPr>
            <a:lstStyle/>
            <a:p>
              <a:pPr algn="l"/>
              <a:r>
                <a:rPr lang="en-US" sz="900" dirty="0">
                  <a:solidFill>
                    <a:sysClr val="windowText" lastClr="000000"/>
                  </a:solidFill>
                </a:rPr>
                <a:t>2022-23 Consolidated Squadron Report                                                                                                                   Submitted</a:t>
              </a:r>
            </a:p>
            <a:p>
              <a:pPr algn="l"/>
              <a:endParaRPr lang="en-US" sz="900" dirty="0"/>
            </a:p>
          </p:txBody>
        </p:sp>
      </p:grpSp>
      <p:sp>
        <p:nvSpPr>
          <p:cNvPr id="8" name="Oval 7">
            <a:extLst>
              <a:ext uri="{FF2B5EF4-FFF2-40B4-BE49-F238E27FC236}">
                <a16:creationId xmlns:a16="http://schemas.microsoft.com/office/drawing/2014/main" id="{363B27DB-74E4-816C-C46F-87B6132BCF19}"/>
              </a:ext>
            </a:extLst>
          </p:cNvPr>
          <p:cNvSpPr/>
          <p:nvPr/>
        </p:nvSpPr>
        <p:spPr>
          <a:xfrm>
            <a:off x="961622" y="1180546"/>
            <a:ext cx="1398080" cy="10498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8E221D2E-76FA-BADE-CA53-269A100888AC}"/>
              </a:ext>
            </a:extLst>
          </p:cNvPr>
          <p:cNvSpPr/>
          <p:nvPr/>
        </p:nvSpPr>
        <p:spPr>
          <a:xfrm>
            <a:off x="14687695" y="1498608"/>
            <a:ext cx="1459706" cy="195072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9232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Effect transition="in" filter="fade">
                                      <p:cBhvr>
                                        <p:cTn id="14" dur="1000"/>
                                        <p:tgtEl>
                                          <p:spTgt spid="12"/>
                                        </p:tgtEl>
                                      </p:cBhvr>
                                    </p:animEffect>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1000"/>
                                        <p:tgtEl>
                                          <p:spTgt spid="11"/>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2|26.1"/>
</p:tagLst>
</file>

<file path=ppt/tags/tag10.xml><?xml version="1.0" encoding="utf-8"?>
<p:tagLst xmlns:a="http://schemas.openxmlformats.org/drawingml/2006/main" xmlns:r="http://schemas.openxmlformats.org/officeDocument/2006/relationships" xmlns:p="http://schemas.openxmlformats.org/presentationml/2006/main">
  <p:tag name="TIMING" val="|17.3"/>
</p:tagLst>
</file>

<file path=ppt/tags/tag11.xml><?xml version="1.0" encoding="utf-8"?>
<p:tagLst xmlns:a="http://schemas.openxmlformats.org/drawingml/2006/main" xmlns:r="http://schemas.openxmlformats.org/officeDocument/2006/relationships" xmlns:p="http://schemas.openxmlformats.org/presentationml/2006/main">
  <p:tag name="TIMING" val="|17.3"/>
</p:tagLst>
</file>

<file path=ppt/tags/tag12.xml><?xml version="1.0" encoding="utf-8"?>
<p:tagLst xmlns:a="http://schemas.openxmlformats.org/drawingml/2006/main" xmlns:r="http://schemas.openxmlformats.org/officeDocument/2006/relationships" xmlns:p="http://schemas.openxmlformats.org/presentationml/2006/main">
  <p:tag name="TIMING" val="|17.3"/>
</p:tagLst>
</file>

<file path=ppt/tags/tag13.xml><?xml version="1.0" encoding="utf-8"?>
<p:tagLst xmlns:a="http://schemas.openxmlformats.org/drawingml/2006/main" xmlns:r="http://schemas.openxmlformats.org/officeDocument/2006/relationships" xmlns:p="http://schemas.openxmlformats.org/presentationml/2006/main">
  <p:tag name="TIMING" val="|17.3"/>
</p:tagLst>
</file>

<file path=ppt/tags/tag14.xml><?xml version="1.0" encoding="utf-8"?>
<p:tagLst xmlns:a="http://schemas.openxmlformats.org/drawingml/2006/main" xmlns:r="http://schemas.openxmlformats.org/officeDocument/2006/relationships" xmlns:p="http://schemas.openxmlformats.org/presentationml/2006/main">
  <p:tag name="TIMING" val="|30.7"/>
</p:tagLst>
</file>

<file path=ppt/tags/tag15.xml><?xml version="1.0" encoding="utf-8"?>
<p:tagLst xmlns:a="http://schemas.openxmlformats.org/drawingml/2006/main" xmlns:r="http://schemas.openxmlformats.org/officeDocument/2006/relationships" xmlns:p="http://schemas.openxmlformats.org/presentationml/2006/main">
  <p:tag name="TIMING" val="|30.7"/>
</p:tagLst>
</file>

<file path=ppt/tags/tag16.xml><?xml version="1.0" encoding="utf-8"?>
<p:tagLst xmlns:a="http://schemas.openxmlformats.org/drawingml/2006/main" xmlns:r="http://schemas.openxmlformats.org/officeDocument/2006/relationships" xmlns:p="http://schemas.openxmlformats.org/presentationml/2006/main">
  <p:tag name="TIMING" val="|38.6"/>
</p:tagLst>
</file>

<file path=ppt/tags/tag17.xml><?xml version="1.0" encoding="utf-8"?>
<p:tagLst xmlns:a="http://schemas.openxmlformats.org/drawingml/2006/main" xmlns:r="http://schemas.openxmlformats.org/officeDocument/2006/relationships" xmlns:p="http://schemas.openxmlformats.org/presentationml/2006/main">
  <p:tag name="TIMING" val="|38.6"/>
</p:tagLst>
</file>

<file path=ppt/tags/tag18.xml><?xml version="1.0" encoding="utf-8"?>
<p:tagLst xmlns:a="http://schemas.openxmlformats.org/drawingml/2006/main" xmlns:r="http://schemas.openxmlformats.org/officeDocument/2006/relationships" xmlns:p="http://schemas.openxmlformats.org/presentationml/2006/main">
  <p:tag name="TIMING" val="|30.7"/>
</p:tagLst>
</file>

<file path=ppt/tags/tag19.xml><?xml version="1.0" encoding="utf-8"?>
<p:tagLst xmlns:a="http://schemas.openxmlformats.org/drawingml/2006/main" xmlns:r="http://schemas.openxmlformats.org/officeDocument/2006/relationships" xmlns:p="http://schemas.openxmlformats.org/presentationml/2006/main">
  <p:tag name="TIMING" val="|30.7"/>
</p:tagLst>
</file>

<file path=ppt/tags/tag2.xml><?xml version="1.0" encoding="utf-8"?>
<p:tagLst xmlns:a="http://schemas.openxmlformats.org/drawingml/2006/main" xmlns:r="http://schemas.openxmlformats.org/officeDocument/2006/relationships" xmlns:p="http://schemas.openxmlformats.org/presentationml/2006/main">
  <p:tag name="TIMING" val="|30.7"/>
</p:tagLst>
</file>

<file path=ppt/tags/tag20.xml><?xml version="1.0" encoding="utf-8"?>
<p:tagLst xmlns:a="http://schemas.openxmlformats.org/drawingml/2006/main" xmlns:r="http://schemas.openxmlformats.org/officeDocument/2006/relationships" xmlns:p="http://schemas.openxmlformats.org/presentationml/2006/main">
  <p:tag name="TIMING" val="|1.4|1.6|1.4|1.8|2|7.2"/>
</p:tagLst>
</file>

<file path=ppt/tags/tag21.xml><?xml version="1.0" encoding="utf-8"?>
<p:tagLst xmlns:a="http://schemas.openxmlformats.org/drawingml/2006/main" xmlns:r="http://schemas.openxmlformats.org/officeDocument/2006/relationships" xmlns:p="http://schemas.openxmlformats.org/presentationml/2006/main">
  <p:tag name="TIMING" val="|1.4|1.6|1.4|1.8|2|7.2"/>
</p:tagLst>
</file>

<file path=ppt/tags/tag22.xml><?xml version="1.0" encoding="utf-8"?>
<p:tagLst xmlns:a="http://schemas.openxmlformats.org/drawingml/2006/main" xmlns:r="http://schemas.openxmlformats.org/officeDocument/2006/relationships" xmlns:p="http://schemas.openxmlformats.org/presentationml/2006/main">
  <p:tag name="TIMING" val="|1.4|1.6|1.4|1.8|2|7.2"/>
</p:tagLst>
</file>

<file path=ppt/tags/tag23.xml><?xml version="1.0" encoding="utf-8"?>
<p:tagLst xmlns:a="http://schemas.openxmlformats.org/drawingml/2006/main" xmlns:r="http://schemas.openxmlformats.org/officeDocument/2006/relationships" xmlns:p="http://schemas.openxmlformats.org/presentationml/2006/main">
  <p:tag name="TIMING" val="|30.7"/>
</p:tagLst>
</file>

<file path=ppt/tags/tag24.xml><?xml version="1.0" encoding="utf-8"?>
<p:tagLst xmlns:a="http://schemas.openxmlformats.org/drawingml/2006/main" xmlns:r="http://schemas.openxmlformats.org/officeDocument/2006/relationships" xmlns:p="http://schemas.openxmlformats.org/presentationml/2006/main">
  <p:tag name="TIMING" val="|3.4"/>
</p:tagLst>
</file>

<file path=ppt/tags/tag25.xml><?xml version="1.0" encoding="utf-8"?>
<p:tagLst xmlns:a="http://schemas.openxmlformats.org/drawingml/2006/main" xmlns:r="http://schemas.openxmlformats.org/officeDocument/2006/relationships" xmlns:p="http://schemas.openxmlformats.org/presentationml/2006/main">
  <p:tag name="TIMING" val="|30.7"/>
</p:tagLst>
</file>

<file path=ppt/tags/tag26.xml><?xml version="1.0" encoding="utf-8"?>
<p:tagLst xmlns:a="http://schemas.openxmlformats.org/drawingml/2006/main" xmlns:r="http://schemas.openxmlformats.org/officeDocument/2006/relationships" xmlns:p="http://schemas.openxmlformats.org/presentationml/2006/main">
  <p:tag name="TIMING" val="|3.6"/>
</p:tagLst>
</file>

<file path=ppt/tags/tag27.xml><?xml version="1.0" encoding="utf-8"?>
<p:tagLst xmlns:a="http://schemas.openxmlformats.org/drawingml/2006/main" xmlns:r="http://schemas.openxmlformats.org/officeDocument/2006/relationships" xmlns:p="http://schemas.openxmlformats.org/presentationml/2006/main">
  <p:tag name="TIMING" val="|19.9"/>
</p:tagLst>
</file>

<file path=ppt/tags/tag28.xml><?xml version="1.0" encoding="utf-8"?>
<p:tagLst xmlns:a="http://schemas.openxmlformats.org/drawingml/2006/main" xmlns:r="http://schemas.openxmlformats.org/officeDocument/2006/relationships" xmlns:p="http://schemas.openxmlformats.org/presentationml/2006/main">
  <p:tag name="TIMING" val="|30.7"/>
</p:tagLst>
</file>

<file path=ppt/tags/tag29.xml><?xml version="1.0" encoding="utf-8"?>
<p:tagLst xmlns:a="http://schemas.openxmlformats.org/drawingml/2006/main" xmlns:r="http://schemas.openxmlformats.org/officeDocument/2006/relationships" xmlns:p="http://schemas.openxmlformats.org/presentationml/2006/main">
  <p:tag name="TIMING" val="|30.7"/>
</p:tagLst>
</file>

<file path=ppt/tags/tag3.xml><?xml version="1.0" encoding="utf-8"?>
<p:tagLst xmlns:a="http://schemas.openxmlformats.org/drawingml/2006/main" xmlns:r="http://schemas.openxmlformats.org/officeDocument/2006/relationships" xmlns:p="http://schemas.openxmlformats.org/presentationml/2006/main">
  <p:tag name="TIMING" val="|30.7"/>
</p:tagLst>
</file>

<file path=ppt/tags/tag30.xml><?xml version="1.0" encoding="utf-8"?>
<p:tagLst xmlns:a="http://schemas.openxmlformats.org/drawingml/2006/main" xmlns:r="http://schemas.openxmlformats.org/officeDocument/2006/relationships" xmlns:p="http://schemas.openxmlformats.org/presentationml/2006/main">
  <p:tag name="TIMING" val="|30.7"/>
</p:tagLst>
</file>

<file path=ppt/tags/tag31.xml><?xml version="1.0" encoding="utf-8"?>
<p:tagLst xmlns:a="http://schemas.openxmlformats.org/drawingml/2006/main" xmlns:r="http://schemas.openxmlformats.org/officeDocument/2006/relationships" xmlns:p="http://schemas.openxmlformats.org/presentationml/2006/main">
  <p:tag name="TIMING" val="|19.9"/>
</p:tagLst>
</file>

<file path=ppt/tags/tag32.xml><?xml version="1.0" encoding="utf-8"?>
<p:tagLst xmlns:a="http://schemas.openxmlformats.org/drawingml/2006/main" xmlns:r="http://schemas.openxmlformats.org/officeDocument/2006/relationships" xmlns:p="http://schemas.openxmlformats.org/presentationml/2006/main">
  <p:tag name="TIMING" val="|30.7"/>
</p:tagLst>
</file>

<file path=ppt/tags/tag33.xml><?xml version="1.0" encoding="utf-8"?>
<p:tagLst xmlns:a="http://schemas.openxmlformats.org/drawingml/2006/main" xmlns:r="http://schemas.openxmlformats.org/officeDocument/2006/relationships" xmlns:p="http://schemas.openxmlformats.org/presentationml/2006/main">
  <p:tag name="TIMING" val="|30.7"/>
</p:tagLst>
</file>

<file path=ppt/tags/tag34.xml><?xml version="1.0" encoding="utf-8"?>
<p:tagLst xmlns:a="http://schemas.openxmlformats.org/drawingml/2006/main" xmlns:r="http://schemas.openxmlformats.org/officeDocument/2006/relationships" xmlns:p="http://schemas.openxmlformats.org/presentationml/2006/main">
  <p:tag name="TIMING" val="|19.9"/>
</p:tagLst>
</file>

<file path=ppt/tags/tag35.xml><?xml version="1.0" encoding="utf-8"?>
<p:tagLst xmlns:a="http://schemas.openxmlformats.org/drawingml/2006/main" xmlns:r="http://schemas.openxmlformats.org/officeDocument/2006/relationships" xmlns:p="http://schemas.openxmlformats.org/presentationml/2006/main">
  <p:tag name="TIMING" val="|4.5|19.2|10.7|2.4|2.9"/>
</p:tagLst>
</file>

<file path=ppt/tags/tag36.xml><?xml version="1.0" encoding="utf-8"?>
<p:tagLst xmlns:a="http://schemas.openxmlformats.org/drawingml/2006/main" xmlns:r="http://schemas.openxmlformats.org/officeDocument/2006/relationships" xmlns:p="http://schemas.openxmlformats.org/presentationml/2006/main">
  <p:tag name="TIMING" val="|4.5|19.2|10.7|2.4|2.9"/>
</p:tagLst>
</file>

<file path=ppt/tags/tag4.xml><?xml version="1.0" encoding="utf-8"?>
<p:tagLst xmlns:a="http://schemas.openxmlformats.org/drawingml/2006/main" xmlns:r="http://schemas.openxmlformats.org/officeDocument/2006/relationships" xmlns:p="http://schemas.openxmlformats.org/presentationml/2006/main">
  <p:tag name="TIMING" val="|30.7"/>
</p:tagLst>
</file>

<file path=ppt/tags/tag5.xml><?xml version="1.0" encoding="utf-8"?>
<p:tagLst xmlns:a="http://schemas.openxmlformats.org/drawingml/2006/main" xmlns:r="http://schemas.openxmlformats.org/officeDocument/2006/relationships" xmlns:p="http://schemas.openxmlformats.org/presentationml/2006/main">
  <p:tag name="TIMING" val="|30.7"/>
</p:tagLst>
</file>

<file path=ppt/tags/tag6.xml><?xml version="1.0" encoding="utf-8"?>
<p:tagLst xmlns:a="http://schemas.openxmlformats.org/drawingml/2006/main" xmlns:r="http://schemas.openxmlformats.org/officeDocument/2006/relationships" xmlns:p="http://schemas.openxmlformats.org/presentationml/2006/main">
  <p:tag name="TIMING" val="|30.7"/>
</p:tagLst>
</file>

<file path=ppt/tags/tag7.xml><?xml version="1.0" encoding="utf-8"?>
<p:tagLst xmlns:a="http://schemas.openxmlformats.org/drawingml/2006/main" xmlns:r="http://schemas.openxmlformats.org/officeDocument/2006/relationships" xmlns:p="http://schemas.openxmlformats.org/presentationml/2006/main">
  <p:tag name="TIMING" val="|30.7"/>
</p:tagLst>
</file>

<file path=ppt/tags/tag8.xml><?xml version="1.0" encoding="utf-8"?>
<p:tagLst xmlns:a="http://schemas.openxmlformats.org/drawingml/2006/main" xmlns:r="http://schemas.openxmlformats.org/officeDocument/2006/relationships" xmlns:p="http://schemas.openxmlformats.org/presentationml/2006/main">
  <p:tag name="TIMING" val="|30.7"/>
</p:tagLst>
</file>

<file path=ppt/tags/tag9.xml><?xml version="1.0" encoding="utf-8"?>
<p:tagLst xmlns:a="http://schemas.openxmlformats.org/drawingml/2006/main" xmlns:r="http://schemas.openxmlformats.org/officeDocument/2006/relationships" xmlns:p="http://schemas.openxmlformats.org/presentationml/2006/main">
  <p:tag name="TIMING" val="|30.7"/>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996780-8ee3-477e-ac96-c28f58c3e646" xsi:nil="true"/>
    <lcf76f155ced4ddcb4097134ff3c332f xmlns="678c04f6-f183-44c2-9cd0-bee70d2694e8">
      <Terms xmlns="http://schemas.microsoft.com/office/infopath/2007/PartnerControls"/>
    </lcf76f155ced4ddcb4097134ff3c332f>
    <SharedWithUsers xmlns="f2996780-8ee3-477e-ac96-c28f58c3e646">
      <UserInfo>
        <DisplayName>Rutledge, Claire A.</DisplayName>
        <AccountId>84</AccountId>
        <AccountType/>
      </UserInfo>
    </SharedWithUsers>
    <Notes xmlns="678c04f6-f183-44c2-9cd0-bee70d2694e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7" ma:contentTypeDescription="Create a new document." ma:contentTypeScope="" ma:versionID="34db6b29d70940eb5006514545ea8ed5">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ccc0a265596b735b81654d43cc7212da"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CFC471-5ACB-4C5D-8C08-A06F19649396}">
  <ds:schemaRefs>
    <ds:schemaRef ds:uri="f2996780-8ee3-477e-ac96-c28f58c3e646"/>
    <ds:schemaRef ds:uri="http://www.w3.org/XML/1998/namespace"/>
    <ds:schemaRef ds:uri="http://purl.org/dc/terms/"/>
    <ds:schemaRef ds:uri="http://schemas.openxmlformats.org/package/2006/metadata/core-properties"/>
    <ds:schemaRef ds:uri="http://schemas.microsoft.com/office/infopath/2007/PartnerControls"/>
    <ds:schemaRef ds:uri="http://purl.org/dc/dcmitype/"/>
    <ds:schemaRef ds:uri="678c04f6-f183-44c2-9cd0-bee70d2694e8"/>
    <ds:schemaRef ds:uri="http://schemas.microsoft.com/office/2006/documentManagement/typ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78913D80-AF4E-4363-B995-B2EFE36BC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612F0F-5350-43A8-96E7-1CD8DD314A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4150</TotalTime>
  <Words>2416</Words>
  <Application>Microsoft Office PowerPoint</Application>
  <PresentationFormat>Custom</PresentationFormat>
  <Paragraphs>210</Paragraphs>
  <Slides>55</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Avenir Next</vt:lpstr>
      <vt:lpstr>Avenir Next Demi Bold</vt:lpstr>
      <vt:lpstr>Calibri</vt:lpstr>
      <vt:lpstr>latoregular</vt:lpstr>
      <vt:lpstr>Times New Roman</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7</cp:revision>
  <cp:lastPrinted>2021-10-04T12:15:22Z</cp:lastPrinted>
  <dcterms:created xsi:type="dcterms:W3CDTF">2024-02-15T16:33:50Z</dcterms:created>
  <dcterms:modified xsi:type="dcterms:W3CDTF">2025-05-07T15:43:22Z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ies>
</file>